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9"/>
          <a:stretch>
            <a:fillRect/>
          </a:stretch>
        </p:blipFill>
        <p:spPr>
          <a:xfrm>
            <a:off x="3317875" y="3100705"/>
            <a:ext cx="5556250" cy="656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0"/>
          <a:stretch>
            <a:fillRect/>
          </a:stretch>
        </p:blipFill>
        <p:spPr>
          <a:xfrm>
            <a:off x="3087370" y="1981200"/>
            <a:ext cx="642366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53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72892" y="3796922"/>
            <a:ext cx="390347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56198" y="3777870"/>
            <a:ext cx="2104066" cy="304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4347" y="4349434"/>
            <a:ext cx="2427768" cy="304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52793" y="4568534"/>
            <a:ext cx="390347" cy="2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74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37752" y="1711510"/>
            <a:ext cx="1951735" cy="314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37752" y="2283535"/>
            <a:ext cx="1951735" cy="30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37752" y="2846026"/>
            <a:ext cx="2589619" cy="30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1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4060" y="2588895"/>
            <a:ext cx="10028555" cy="287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44650" y="3018790"/>
            <a:ext cx="4973955" cy="158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