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0"/>
          <a:stretch>
            <a:fillRect/>
          </a:stretch>
        </p:blipFill>
        <p:spPr>
          <a:xfrm>
            <a:off x="3087370" y="1981200"/>
            <a:ext cx="6423660" cy="134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05"/>
          <a:stretch>
            <a:fillRect/>
          </a:stretch>
        </p:blipFill>
        <p:spPr>
          <a:xfrm>
            <a:off x="3244850" y="3327400"/>
            <a:ext cx="5102860" cy="1096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2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15305" y="3617143"/>
            <a:ext cx="742611" cy="295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09983" y="3617143"/>
            <a:ext cx="742611" cy="295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14181" y="3617143"/>
            <a:ext cx="742611" cy="295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89818" y="3617143"/>
            <a:ext cx="761652" cy="295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3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347460" y="1863725"/>
            <a:ext cx="3903980" cy="2002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46835" y="1762125"/>
            <a:ext cx="4310380" cy="16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52200"/>
            <a:ext cx="11520000" cy="2195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644650" y="5412105"/>
            <a:ext cx="4983480" cy="1292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700" y="2076450"/>
            <a:ext cx="4700270" cy="11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21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54175" y="2378710"/>
            <a:ext cx="5090795" cy="183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