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7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tags" Target="../tags/tag11.xml"/><Relationship Id="rId2" Type="http://schemas.openxmlformats.org/officeDocument/2006/relationships/image" Target="../media/image14.png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30545" y="1306830"/>
            <a:ext cx="3855085" cy="4665345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56"/>
          <a:stretch>
            <a:fillRect/>
          </a:stretch>
        </p:blipFill>
        <p:spPr>
          <a:xfrm>
            <a:off x="539750" y="720090"/>
            <a:ext cx="399478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76120" y="1306195"/>
            <a:ext cx="2558415" cy="894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4"/>
            </p:custDataLst>
          </p:nvPr>
        </p:nvSpPr>
        <p:spPr bwMode="white">
          <a:xfrm>
            <a:off x="7145020" y="1306830"/>
            <a:ext cx="2558415" cy="703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5"/>
            </p:custDataLst>
          </p:nvPr>
        </p:nvSpPr>
        <p:spPr bwMode="white">
          <a:xfrm>
            <a:off x="96520" y="2010410"/>
            <a:ext cx="2558415" cy="3865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6"/>
            </p:custDataLst>
          </p:nvPr>
        </p:nvSpPr>
        <p:spPr bwMode="white">
          <a:xfrm>
            <a:off x="5506720" y="2010410"/>
            <a:ext cx="2558415" cy="3865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34" grpId="0" bldLvl="0" animBg="1"/>
      <p:bldP spid="3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69254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844675" y="3585210"/>
            <a:ext cx="4403090" cy="2741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7795" y="2847975"/>
            <a:ext cx="11991975" cy="1162050"/>
          </a:xfrm>
          <a:prstGeom prst="rect">
            <a:avLst/>
          </a:prstGeom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02"/>
          <a:stretch>
            <a:fillRect/>
          </a:stretch>
        </p:blipFill>
        <p:spPr>
          <a:xfrm>
            <a:off x="2352040" y="1678305"/>
            <a:ext cx="7487920" cy="1601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74339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14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3642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98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1509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87812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232420" y="4199243"/>
            <a:ext cx="544289" cy="355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18968" y="4199243"/>
            <a:ext cx="537032" cy="355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239677" y="5012761"/>
            <a:ext cx="537032" cy="355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18968" y="5012761"/>
            <a:ext cx="537032" cy="355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232420" y="5833543"/>
            <a:ext cx="544289" cy="355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818968" y="5833543"/>
            <a:ext cx="537032" cy="355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78422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341780" y="2529729"/>
            <a:ext cx="842559" cy="317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437630" y="2529840"/>
            <a:ext cx="1159510" cy="469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963930" y="2999740"/>
            <a:ext cx="1794510" cy="3480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3"/>
            </p:custDataLst>
          </p:nvPr>
        </p:nvSpPr>
        <p:spPr bwMode="white">
          <a:xfrm>
            <a:off x="4989830" y="2999740"/>
            <a:ext cx="1794510" cy="3480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ldLvl="0" animBg="1"/>
      <p:bldP spid="2" grpId="0" bldLvl="0" animBg="1"/>
      <p:bldP spid="31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8</cp:revision>
  <dcterms:created xsi:type="dcterms:W3CDTF">2023-07-03T01:47:00Z</dcterms:created>
  <dcterms:modified xsi:type="dcterms:W3CDTF">2023-07-05T12:15:52Z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