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8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95"/>
          <a:stretch>
            <a:fillRect/>
          </a:stretch>
        </p:blipFill>
        <p:spPr>
          <a:xfrm>
            <a:off x="4264025" y="3006090"/>
            <a:ext cx="3663950" cy="845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2"/>
          <a:stretch>
            <a:fillRect/>
          </a:stretch>
        </p:blipFill>
        <p:spPr>
          <a:xfrm>
            <a:off x="2352040" y="1678305"/>
            <a:ext cx="7487920" cy="160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46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288826" y="2405415"/>
            <a:ext cx="228495" cy="180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88826" y="2929132"/>
            <a:ext cx="228495" cy="171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22181" y="3462371"/>
            <a:ext cx="314181" cy="285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98347" y="4081309"/>
            <a:ext cx="209454" cy="171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00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25223" y="1472413"/>
            <a:ext cx="1580429" cy="238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90942" y="1472413"/>
            <a:ext cx="1580429" cy="238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66181" y="1472413"/>
            <a:ext cx="742611" cy="238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08198" y="1472413"/>
            <a:ext cx="1589950" cy="238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93115" y="1837690"/>
            <a:ext cx="2012315" cy="2421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>
            <p:custDataLst>
              <p:tags r:id="rId3"/>
            </p:custDataLst>
          </p:nvPr>
        </p:nvSpPr>
        <p:spPr bwMode="white">
          <a:xfrm>
            <a:off x="3422015" y="1964690"/>
            <a:ext cx="2012315" cy="2421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4" name="矩形 43"/>
          <p:cNvSpPr/>
          <p:nvPr>
            <p:custDataLst>
              <p:tags r:id="rId4"/>
            </p:custDataLst>
          </p:nvPr>
        </p:nvSpPr>
        <p:spPr bwMode="white">
          <a:xfrm>
            <a:off x="6292215" y="1964690"/>
            <a:ext cx="2012315" cy="2421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>
            <p:custDataLst>
              <p:tags r:id="rId5"/>
            </p:custDataLst>
          </p:nvPr>
        </p:nvSpPr>
        <p:spPr bwMode="white">
          <a:xfrm>
            <a:off x="8895715" y="1964690"/>
            <a:ext cx="2012315" cy="2853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43" grpId="0" bldLvl="0" animBg="1"/>
      <p:bldP spid="44" grpId="0" bldLvl="0" animBg="1"/>
      <p:bldP spid="4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89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77975" y="2453005"/>
            <a:ext cx="7863840" cy="774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3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3700" y="1807845"/>
            <a:ext cx="4432300" cy="127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31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385355" y="2391141"/>
            <a:ext cx="856859" cy="276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70975" y="3021400"/>
            <a:ext cx="847338" cy="267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98545" y="3021400"/>
            <a:ext cx="695008" cy="229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