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2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70"/>
          <a:stretch>
            <a:fillRect/>
          </a:stretch>
        </p:blipFill>
        <p:spPr>
          <a:xfrm>
            <a:off x="2626678" y="2983548"/>
            <a:ext cx="6938645" cy="890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0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82280" y="2407423"/>
            <a:ext cx="37130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67041" y="2407423"/>
            <a:ext cx="51411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13719" y="2407423"/>
            <a:ext cx="380827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908000" y="2407423"/>
            <a:ext cx="51411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301322" y="2950831"/>
            <a:ext cx="51411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38479" y="2950831"/>
            <a:ext cx="380826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13719" y="2950831"/>
            <a:ext cx="380827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88958" y="2950831"/>
            <a:ext cx="371305" cy="238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25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5223" y="1426029"/>
            <a:ext cx="790214" cy="23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04859" y="1426029"/>
            <a:ext cx="1589950" cy="23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32165" y="1426029"/>
            <a:ext cx="1599471" cy="23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58215" y="1791335"/>
            <a:ext cx="2694305" cy="2353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3"/>
            </p:custDataLst>
          </p:nvPr>
        </p:nvSpPr>
        <p:spPr bwMode="white">
          <a:xfrm>
            <a:off x="4666615" y="1918335"/>
            <a:ext cx="2694305" cy="2353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4"/>
            </p:custDataLst>
          </p:nvPr>
        </p:nvSpPr>
        <p:spPr bwMode="white">
          <a:xfrm>
            <a:off x="8737600" y="1791970"/>
            <a:ext cx="2694305" cy="2353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91471" y="1807373"/>
            <a:ext cx="752132" cy="286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1190" y="1788297"/>
            <a:ext cx="752131" cy="295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13215" y="1807210"/>
            <a:ext cx="971550" cy="2279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34155" y="1787525"/>
            <a:ext cx="1652905" cy="2452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3186743" y="3858123"/>
            <a:ext cx="285619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78825" y="3781425"/>
            <a:ext cx="285750" cy="305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ldLvl="0" animBg="1"/>
      <p:bldP spid="9" grpId="0" bldLvl="0" animBg="1"/>
      <p:bldP spid="20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63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1456055"/>
            <a:ext cx="4460240" cy="1130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52100"/>
            <a:ext cx="11520000" cy="230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635125" y="4837430"/>
            <a:ext cx="5640070" cy="1243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08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415239" y="2598913"/>
            <a:ext cx="523636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23041" y="2598913"/>
            <a:ext cx="856859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