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4"/>
          <a:stretch>
            <a:fillRect/>
          </a:stretch>
        </p:blipFill>
        <p:spPr>
          <a:xfrm>
            <a:off x="2242185" y="3014345"/>
            <a:ext cx="7707630" cy="82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58578" y="2428434"/>
            <a:ext cx="218975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10380" y="2428434"/>
            <a:ext cx="218975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24033" y="2428434"/>
            <a:ext cx="218975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23504" y="2428434"/>
            <a:ext cx="209454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75305" y="2428434"/>
            <a:ext cx="218975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88958" y="2428434"/>
            <a:ext cx="218975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34611" y="2943827"/>
            <a:ext cx="3884429" cy="305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33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5223" y="1377869"/>
            <a:ext cx="780694" cy="238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90942" y="1377869"/>
            <a:ext cx="790214" cy="238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66181" y="1377869"/>
            <a:ext cx="790214" cy="238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31900" y="1377869"/>
            <a:ext cx="790214" cy="238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58215" y="1835150"/>
            <a:ext cx="1452880" cy="2256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3"/>
            </p:custDataLst>
          </p:nvPr>
        </p:nvSpPr>
        <p:spPr bwMode="white">
          <a:xfrm>
            <a:off x="3739515" y="1835150"/>
            <a:ext cx="1858645" cy="301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4"/>
            </p:custDataLst>
          </p:nvPr>
        </p:nvSpPr>
        <p:spPr bwMode="white">
          <a:xfrm>
            <a:off x="6685915" y="1758950"/>
            <a:ext cx="1452880" cy="2256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5"/>
            </p:custDataLst>
          </p:nvPr>
        </p:nvSpPr>
        <p:spPr bwMode="white">
          <a:xfrm>
            <a:off x="9721215" y="1835150"/>
            <a:ext cx="1452880" cy="2256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9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90335" y="1463040"/>
            <a:ext cx="4170045" cy="121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10265"/>
            <a:ext cx="11520000" cy="2747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644650" y="4806950"/>
            <a:ext cx="5263515" cy="166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6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44650" y="2388870"/>
            <a:ext cx="4451985" cy="170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