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/>
          <a:stretch>
            <a:fillRect/>
          </a:stretch>
        </p:blipFill>
        <p:spPr>
          <a:xfrm>
            <a:off x="4084320" y="2960688"/>
            <a:ext cx="4023360" cy="9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20429" y="2387208"/>
            <a:ext cx="333223" cy="2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33818" y="2387208"/>
            <a:ext cx="371305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2387208"/>
            <a:ext cx="380826" cy="22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41553" y="2387208"/>
            <a:ext cx="380827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82280" y="2930242"/>
            <a:ext cx="371305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86148" y="2930242"/>
            <a:ext cx="371305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99537" y="2930242"/>
            <a:ext cx="371305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31966" y="2930242"/>
            <a:ext cx="514115" cy="23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1482880"/>
            <a:ext cx="1428099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942" y="1492416"/>
            <a:ext cx="1542347" cy="21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66181" y="1482880"/>
            <a:ext cx="790214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84297" y="1482880"/>
            <a:ext cx="1313851" cy="228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23900" y="2016125"/>
            <a:ext cx="1922780" cy="219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3"/>
            </p:custDataLst>
          </p:nvPr>
        </p:nvSpPr>
        <p:spPr bwMode="white">
          <a:xfrm>
            <a:off x="3453130" y="1863725"/>
            <a:ext cx="1922780" cy="291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4"/>
            </p:custDataLst>
          </p:nvPr>
        </p:nvSpPr>
        <p:spPr bwMode="white">
          <a:xfrm>
            <a:off x="6182360" y="1863725"/>
            <a:ext cx="1922780" cy="291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5"/>
            </p:custDataLst>
          </p:nvPr>
        </p:nvSpPr>
        <p:spPr bwMode="white">
          <a:xfrm>
            <a:off x="9091930" y="1863725"/>
            <a:ext cx="1922780" cy="2916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9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977390"/>
            <a:ext cx="4460875" cy="1053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42600"/>
            <a:ext cx="11520000" cy="2714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044065" y="4999990"/>
            <a:ext cx="5701030" cy="1371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7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450" y="1435100"/>
            <a:ext cx="4147820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91867" y="2572680"/>
            <a:ext cx="380826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24826" y="2572680"/>
            <a:ext cx="352264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19702" y="2572680"/>
            <a:ext cx="514115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57388" y="2572680"/>
            <a:ext cx="361785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09388" y="2572680"/>
            <a:ext cx="514115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28033" y="2572680"/>
            <a:ext cx="542677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75239" y="2572680"/>
            <a:ext cx="380827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298677" y="2572680"/>
            <a:ext cx="514115" cy="22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