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9.xml"/><Relationship Id="rId2" Type="http://schemas.openxmlformats.org/officeDocument/2006/relationships/image" Target="../media/image9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76"/>
          <a:stretch>
            <a:fillRect/>
          </a:stretch>
        </p:blipFill>
        <p:spPr>
          <a:xfrm>
            <a:off x="4084320" y="2936240"/>
            <a:ext cx="4023360" cy="985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2"/>
          <a:stretch>
            <a:fillRect/>
          </a:stretch>
        </p:blipFill>
        <p:spPr>
          <a:xfrm>
            <a:off x="2352040" y="1678305"/>
            <a:ext cx="7487920" cy="1601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81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061652" y="2301320"/>
            <a:ext cx="533157" cy="228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09256" y="2825252"/>
            <a:ext cx="209454" cy="228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89289" y="2825252"/>
            <a:ext cx="523636" cy="228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947735" y="3349183"/>
            <a:ext cx="371305" cy="228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37685" y="3349183"/>
            <a:ext cx="228495" cy="2286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05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25223" y="1444760"/>
            <a:ext cx="637884" cy="228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90677" y="1444760"/>
            <a:ext cx="799735" cy="228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32231" y="1444760"/>
            <a:ext cx="1313850" cy="228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66445" y="1800860"/>
            <a:ext cx="2701925" cy="27679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>
            <p:custDataLst>
              <p:tags r:id="rId3"/>
            </p:custDataLst>
          </p:nvPr>
        </p:nvSpPr>
        <p:spPr bwMode="white">
          <a:xfrm>
            <a:off x="4313555" y="1927860"/>
            <a:ext cx="2701925" cy="2997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1" name="矩形 40"/>
          <p:cNvSpPr/>
          <p:nvPr>
            <p:custDataLst>
              <p:tags r:id="rId4"/>
            </p:custDataLst>
          </p:nvPr>
        </p:nvSpPr>
        <p:spPr bwMode="white">
          <a:xfrm>
            <a:off x="8023225" y="1927860"/>
            <a:ext cx="2802255" cy="2997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 bldLvl="0" animBg="1"/>
      <p:bldP spid="40" grpId="0" bldLvl="0" animBg="1"/>
      <p:bldP spid="4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32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661785" y="1520891"/>
            <a:ext cx="542677" cy="228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80297" y="1520891"/>
            <a:ext cx="514115" cy="228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48528" y="2798505"/>
            <a:ext cx="380826" cy="228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48000" y="2798505"/>
            <a:ext cx="380826" cy="228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36892" y="2798505"/>
            <a:ext cx="380826" cy="228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653256" y="3408708"/>
            <a:ext cx="190413" cy="2955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233685" y="3437312"/>
            <a:ext cx="209454" cy="228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013057" y="3437312"/>
            <a:ext cx="209454" cy="228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342040"/>
            <a:ext cx="11520000" cy="2156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1663700" y="5553710"/>
            <a:ext cx="4022090" cy="838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91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63700" y="2882265"/>
            <a:ext cx="9217660" cy="2079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8</cp:revision>
  <dcterms:created xsi:type="dcterms:W3CDTF">2023-07-03T01:47:00Z</dcterms:created>
  <dcterms:modified xsi:type="dcterms:W3CDTF">2023-07-05T12:15:10Z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