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4" r:id="rId5"/>
    <p:sldId id="263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2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image" Target="../media/image6.png"/><Relationship Id="rId2" Type="http://schemas.openxmlformats.org/officeDocument/2006/relationships/tags" Target="../tags/tag6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tags" Target="../tags/tag9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tags" Target="../tags/tag11.xml"/><Relationship Id="rId2" Type="http://schemas.openxmlformats.org/officeDocument/2006/relationships/image" Target="../media/image10.png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82"/>
          <a:stretch>
            <a:fillRect/>
          </a:stretch>
        </p:blipFill>
        <p:spPr>
          <a:xfrm>
            <a:off x="2172335" y="2942273"/>
            <a:ext cx="7847330" cy="9734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02"/>
          <a:stretch>
            <a:fillRect/>
          </a:stretch>
        </p:blipFill>
        <p:spPr>
          <a:xfrm>
            <a:off x="2352040" y="1678305"/>
            <a:ext cx="7487920" cy="16014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999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025223" y="2302697"/>
            <a:ext cx="628363" cy="2288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852528" y="2302697"/>
            <a:ext cx="1380495" cy="2288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832165" y="2302697"/>
            <a:ext cx="1390016" cy="2288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894715" y="2658745"/>
            <a:ext cx="3028315" cy="2360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5" name="矩形 44"/>
          <p:cNvSpPr/>
          <p:nvPr>
            <p:custDataLst>
              <p:tags r:id="rId3"/>
            </p:custDataLst>
          </p:nvPr>
        </p:nvSpPr>
        <p:spPr bwMode="white">
          <a:xfrm>
            <a:off x="4450715" y="2658745"/>
            <a:ext cx="3028315" cy="2360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6" name="矩形 45"/>
          <p:cNvSpPr/>
          <p:nvPr>
            <p:custDataLst>
              <p:tags r:id="rId4"/>
            </p:custDataLst>
          </p:nvPr>
        </p:nvSpPr>
        <p:spPr bwMode="white">
          <a:xfrm>
            <a:off x="8756015" y="2658745"/>
            <a:ext cx="3028315" cy="2360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" grpId="0" bldLvl="0" animBg="1"/>
      <p:bldP spid="45" grpId="0" bldLvl="0" animBg="1"/>
      <p:bldP spid="4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995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96415" y="2007870"/>
            <a:ext cx="9646285" cy="991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174400"/>
            <a:ext cx="11520000" cy="20411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>
            <a:off x="1644650" y="4803775"/>
            <a:ext cx="4862195" cy="1600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3" name="img_167772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93" t="-4909" b="90993"/>
          <a:stretch>
            <a:fillRect/>
          </a:stretch>
        </p:blipFill>
        <p:spPr>
          <a:xfrm>
            <a:off x="9236710" y="6055360"/>
            <a:ext cx="2823210" cy="457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228"/>
          <a:stretch>
            <a:fillRect/>
          </a:stretch>
        </p:blipFill>
        <p:spPr>
          <a:xfrm>
            <a:off x="539750" y="482600"/>
            <a:ext cx="11520170" cy="35229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175570" y="2205645"/>
            <a:ext cx="333223" cy="238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175570" y="2843710"/>
            <a:ext cx="380826" cy="238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175570" y="3481776"/>
            <a:ext cx="380826" cy="238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465945" y="482600"/>
            <a:ext cx="1895475" cy="560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761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663700" y="2862580"/>
            <a:ext cx="8070850" cy="1473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COMMONDATA" val="eyJoZGlkIjoiMWU5NTkzNjQ2NzQyNDFkNzhmODUwZGZiNTQ0ZGRhZj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7</cp:revision>
  <dcterms:created xsi:type="dcterms:W3CDTF">2023-07-03T01:47:00Z</dcterms:created>
  <dcterms:modified xsi:type="dcterms:W3CDTF">2023-07-05T12:15:34Z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