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0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4"/>
          <a:stretch>
            <a:fillRect/>
          </a:stretch>
        </p:blipFill>
        <p:spPr>
          <a:xfrm>
            <a:off x="1987550" y="3010218"/>
            <a:ext cx="8216900" cy="837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2"/>
          <a:stretch>
            <a:fillRect/>
          </a:stretch>
        </p:blipFill>
        <p:spPr>
          <a:xfrm>
            <a:off x="2352040" y="1678305"/>
            <a:ext cx="7487920" cy="160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02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39471" y="2467471"/>
            <a:ext cx="314181" cy="229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33818" y="2467471"/>
            <a:ext cx="209454" cy="229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18578" y="2467471"/>
            <a:ext cx="514115" cy="229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12925" y="2467471"/>
            <a:ext cx="323702" cy="229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20429" y="3002217"/>
            <a:ext cx="371305" cy="238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852859" y="3002217"/>
            <a:ext cx="1152000" cy="238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99537" y="3002217"/>
            <a:ext cx="533157" cy="238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12730" y="3002280"/>
            <a:ext cx="526415" cy="419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93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92000" y="1511160"/>
            <a:ext cx="199933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01388" y="1520692"/>
            <a:ext cx="218975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62578" y="1520692"/>
            <a:ext cx="152330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62446" y="1511160"/>
            <a:ext cx="209454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28363" y="1520692"/>
            <a:ext cx="152330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28231" y="1520692"/>
            <a:ext cx="199933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41818" y="1520692"/>
            <a:ext cx="218975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60727" y="1511160"/>
            <a:ext cx="209454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692000" y="2445301"/>
            <a:ext cx="199933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243537" y="2454833"/>
            <a:ext cx="199933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909322" y="2454833"/>
            <a:ext cx="199932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441818" y="2445301"/>
            <a:ext cx="209454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711041" y="2960031"/>
            <a:ext cx="152330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120429" y="2960031"/>
            <a:ext cx="199933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243537" y="2960031"/>
            <a:ext cx="199933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4671966" y="2960031"/>
            <a:ext cx="199933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6909322" y="2960031"/>
            <a:ext cx="199932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7337752" y="2960031"/>
            <a:ext cx="209454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470380" y="2960031"/>
            <a:ext cx="152330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9870247" y="2960031"/>
            <a:ext cx="199933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1711041" y="3408038"/>
            <a:ext cx="152330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2120429" y="3398506"/>
            <a:ext cx="199933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4234016" y="3398506"/>
            <a:ext cx="209454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4662446" y="3398506"/>
            <a:ext cx="209454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6909322" y="3398506"/>
            <a:ext cx="199932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7337752" y="3408038"/>
            <a:ext cx="199933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9470380" y="3408038"/>
            <a:ext cx="152330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/>
        </p:nvSpPr>
        <p:spPr bwMode="white">
          <a:xfrm>
            <a:off x="9870247" y="3398506"/>
            <a:ext cx="209454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/>
        </p:nvSpPr>
        <p:spPr bwMode="white">
          <a:xfrm>
            <a:off x="2110909" y="3884640"/>
            <a:ext cx="209454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/>
        </p:nvSpPr>
        <p:spPr bwMode="white">
          <a:xfrm>
            <a:off x="4662446" y="3884640"/>
            <a:ext cx="209454" cy="219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/>
        </p:nvSpPr>
        <p:spPr bwMode="white">
          <a:xfrm>
            <a:off x="7356793" y="3894172"/>
            <a:ext cx="152330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/>
        </p:nvSpPr>
        <p:spPr bwMode="white">
          <a:xfrm>
            <a:off x="9898809" y="3894172"/>
            <a:ext cx="152330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15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63371" y="1472651"/>
            <a:ext cx="1380495" cy="22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76760" y="1472651"/>
            <a:ext cx="1380495" cy="22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80628" y="1472651"/>
            <a:ext cx="1437619" cy="22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55867" y="1472651"/>
            <a:ext cx="628363" cy="22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45490" y="1967865"/>
            <a:ext cx="1786890" cy="2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3"/>
            </p:custDataLst>
          </p:nvPr>
        </p:nvSpPr>
        <p:spPr bwMode="white">
          <a:xfrm>
            <a:off x="3679190" y="1815465"/>
            <a:ext cx="1786890" cy="2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4"/>
            </p:custDataLst>
          </p:nvPr>
        </p:nvSpPr>
        <p:spPr bwMode="white">
          <a:xfrm>
            <a:off x="6358890" y="1967865"/>
            <a:ext cx="1786890" cy="2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5"/>
            </p:custDataLst>
          </p:nvPr>
        </p:nvSpPr>
        <p:spPr bwMode="white">
          <a:xfrm>
            <a:off x="8797290" y="1967865"/>
            <a:ext cx="1786890" cy="226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0" y="365035"/>
            <a:ext cx="11520000" cy="3593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828165" y="3043555"/>
            <a:ext cx="3564255" cy="127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0" y="4365535"/>
            <a:ext cx="11520000" cy="2320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828165" y="5559425"/>
            <a:ext cx="3921760" cy="943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2023-07-05T12:15:18Z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