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4" r:id="rId5"/>
    <p:sldId id="263" r:id="rId6"/>
    <p:sldId id="262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0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3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9.xml"/><Relationship Id="rId2" Type="http://schemas.openxmlformats.org/officeDocument/2006/relationships/image" Target="../media/image9.png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91"/>
          <a:stretch>
            <a:fillRect/>
          </a:stretch>
        </p:blipFill>
        <p:spPr>
          <a:xfrm>
            <a:off x="4378960" y="2968943"/>
            <a:ext cx="3434080" cy="920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02"/>
          <a:stretch>
            <a:fillRect/>
          </a:stretch>
        </p:blipFill>
        <p:spPr>
          <a:xfrm>
            <a:off x="2352040" y="1678305"/>
            <a:ext cx="7487920" cy="1601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529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63371" y="2272569"/>
            <a:ext cx="1380495" cy="228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852528" y="2272569"/>
            <a:ext cx="1542347" cy="228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679834" y="2272569"/>
            <a:ext cx="1580429" cy="228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859790" y="2628265"/>
            <a:ext cx="2929255" cy="2324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1" name="矩形 60"/>
          <p:cNvSpPr/>
          <p:nvPr>
            <p:custDataLst>
              <p:tags r:id="rId3"/>
            </p:custDataLst>
          </p:nvPr>
        </p:nvSpPr>
        <p:spPr bwMode="white">
          <a:xfrm>
            <a:off x="4465320" y="2628265"/>
            <a:ext cx="3297555" cy="3044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2" name="矩形 61"/>
          <p:cNvSpPr/>
          <p:nvPr>
            <p:custDataLst>
              <p:tags r:id="rId4"/>
            </p:custDataLst>
          </p:nvPr>
        </p:nvSpPr>
        <p:spPr bwMode="white">
          <a:xfrm>
            <a:off x="8022590" y="2628265"/>
            <a:ext cx="3589020" cy="3161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" grpId="0" bldLvl="0" animBg="1"/>
      <p:bldP spid="61" grpId="0" bldLvl="0" animBg="1"/>
      <p:bldP spid="6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19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547995" y="1529715"/>
            <a:ext cx="447675" cy="330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413750" y="1529715"/>
            <a:ext cx="393700" cy="25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129289" y="2806234"/>
            <a:ext cx="352264" cy="228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899801" y="2806234"/>
            <a:ext cx="542677" cy="228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794082" y="2806234"/>
            <a:ext cx="466512" cy="228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214975" y="3444488"/>
            <a:ext cx="152330" cy="228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080694" y="3444488"/>
            <a:ext cx="152330" cy="228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927371" y="3444488"/>
            <a:ext cx="218975" cy="228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448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73225" y="1913255"/>
            <a:ext cx="5577205" cy="1752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123600"/>
            <a:ext cx="11520000" cy="20740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1635125" y="5260975"/>
            <a:ext cx="5259705" cy="1299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77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635125" y="2790825"/>
            <a:ext cx="4460875" cy="1193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7</cp:revision>
  <dcterms:created xsi:type="dcterms:W3CDTF">2023-07-03T01:47:00Z</dcterms:created>
  <dcterms:modified xsi:type="dcterms:W3CDTF">2023-07-05T12:13:33Z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