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3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3"/>
          <a:stretch>
            <a:fillRect/>
          </a:stretch>
        </p:blipFill>
        <p:spPr>
          <a:xfrm>
            <a:off x="4014470" y="2993708"/>
            <a:ext cx="4163060" cy="87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88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47125"/>
            <a:ext cx="11520000" cy="410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63371" y="2618965"/>
            <a:ext cx="628363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5690677" y="2618965"/>
            <a:ext cx="1542347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9518015" y="2618740"/>
            <a:ext cx="1783080" cy="35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948690" y="2974340"/>
            <a:ext cx="2889250" cy="211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8"/>
            </p:custDataLst>
          </p:nvPr>
        </p:nvSpPr>
        <p:spPr bwMode="white">
          <a:xfrm>
            <a:off x="4651375" y="2974340"/>
            <a:ext cx="3460750" cy="258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8" name="矩形 57"/>
          <p:cNvSpPr/>
          <p:nvPr>
            <p:custDataLst>
              <p:tags r:id="rId9"/>
            </p:custDataLst>
          </p:nvPr>
        </p:nvSpPr>
        <p:spPr bwMode="white">
          <a:xfrm>
            <a:off x="8112125" y="2974340"/>
            <a:ext cx="3536950" cy="297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57" grpId="0" bldLvl="0" animBg="1"/>
      <p:bldP spid="5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6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960880"/>
            <a:ext cx="7193280" cy="165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8910"/>
            <a:ext cx="11520000" cy="258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499860" y="4591685"/>
            <a:ext cx="4163695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9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75985" y="1510665"/>
            <a:ext cx="4424680" cy="191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93520" y="2940685"/>
            <a:ext cx="37973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96066" y="2950531"/>
            <a:ext cx="228495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7470" y="2940685"/>
            <a:ext cx="39052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61520" y="2940999"/>
            <a:ext cx="218975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32215" y="2940685"/>
            <a:ext cx="39052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136495" y="2950531"/>
            <a:ext cx="238015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93520" y="4104005"/>
            <a:ext cx="37973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48925" y="4103925"/>
            <a:ext cx="228495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58740" y="4104005"/>
            <a:ext cx="37973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023900" y="4103925"/>
            <a:ext cx="247537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23960" y="4104005"/>
            <a:ext cx="39878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698876" y="4103925"/>
            <a:ext cx="228496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bldLvl="0" animBg="1"/>
      <p:bldP spid="10" grpId="0" animBg="1"/>
      <p:bldP spid="11" grpId="0" bldLvl="0" animBg="1"/>
      <p:bldP spid="12" grpId="0" animBg="1"/>
      <p:bldP spid="13" grpId="0" bldLvl="0" animBg="1"/>
      <p:bldP spid="14" grpId="0" animBg="1"/>
      <p:bldP spid="15" grpId="0" bldLvl="0" animBg="1"/>
      <p:bldP spid="16" grpId="0" animBg="1"/>
      <p:bldP spid="17" grpId="0" bldLvl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