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6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2"/>
          <a:stretch>
            <a:fillRect/>
          </a:stretch>
        </p:blipFill>
        <p:spPr>
          <a:xfrm>
            <a:off x="2421890" y="1827530"/>
            <a:ext cx="7487920" cy="160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53"/>
          <a:stretch>
            <a:fillRect/>
          </a:stretch>
        </p:blipFill>
        <p:spPr>
          <a:xfrm>
            <a:off x="2292350" y="3429000"/>
            <a:ext cx="7747000" cy="1026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96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58578" y="2368366"/>
            <a:ext cx="209454" cy="228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24297" y="2368366"/>
            <a:ext cx="228495" cy="228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37685" y="2368366"/>
            <a:ext cx="218975" cy="228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50805" y="2368550"/>
            <a:ext cx="262890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20429" y="2911469"/>
            <a:ext cx="371305" cy="228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86148" y="2911469"/>
            <a:ext cx="371305" cy="228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99537" y="2911469"/>
            <a:ext cx="371305" cy="228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12925" y="2911469"/>
            <a:ext cx="371305" cy="228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282280" y="3454572"/>
            <a:ext cx="533157" cy="238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138479" y="3454572"/>
            <a:ext cx="542677" cy="238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861388" y="3454572"/>
            <a:ext cx="533157" cy="238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565256" y="3454572"/>
            <a:ext cx="542677" cy="238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67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82280" y="1474576"/>
            <a:ext cx="371305" cy="238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86148" y="1474576"/>
            <a:ext cx="371305" cy="238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61388" y="1474576"/>
            <a:ext cx="371306" cy="238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65256" y="1474576"/>
            <a:ext cx="380826" cy="238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72760" y="2028568"/>
            <a:ext cx="380826" cy="229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86148" y="2028568"/>
            <a:ext cx="371305" cy="229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51867" y="2028568"/>
            <a:ext cx="380827" cy="229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65256" y="2028568"/>
            <a:ext cx="380826" cy="229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85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63675" y="3481705"/>
            <a:ext cx="374015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10776" y="3481776"/>
            <a:ext cx="238016" cy="247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53388" y="3481776"/>
            <a:ext cx="380826" cy="247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77005" y="3453130"/>
            <a:ext cx="400050" cy="412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98995" y="3453130"/>
            <a:ext cx="401955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42214" y="3481776"/>
            <a:ext cx="238016" cy="238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86520" y="3472180"/>
            <a:ext cx="360045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08396" y="3434159"/>
            <a:ext cx="361785" cy="304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010410" y="3472180"/>
            <a:ext cx="328295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3"/>
            </p:custDataLst>
          </p:nvPr>
        </p:nvSpPr>
        <p:spPr bwMode="white">
          <a:xfrm>
            <a:off x="7691755" y="3462655"/>
            <a:ext cx="348615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bldLvl="0" animBg="1"/>
      <p:bldP spid="9" grpId="0" bldLvl="0" animBg="1"/>
      <p:bldP spid="10" grpId="0" animBg="1"/>
      <p:bldP spid="11" grpId="0" bldLvl="0" animBg="1"/>
      <p:bldP spid="12" grpId="0" animBg="1"/>
      <p:bldP spid="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97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82750" y="1885315"/>
            <a:ext cx="4859655" cy="115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25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35125" y="2924175"/>
            <a:ext cx="4209415" cy="1003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