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26"/>
          <a:stretch>
            <a:fillRect/>
          </a:stretch>
        </p:blipFill>
        <p:spPr>
          <a:xfrm>
            <a:off x="4853305" y="3008313"/>
            <a:ext cx="2485390" cy="841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407160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8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68099" y="1540702"/>
            <a:ext cx="371305" cy="25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28760" y="1540702"/>
            <a:ext cx="371305" cy="25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03801" y="1540702"/>
            <a:ext cx="371305" cy="25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28760" y="2189629"/>
            <a:ext cx="371305" cy="25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32363" y="2189629"/>
            <a:ext cx="371305" cy="25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588260" y="2189480"/>
            <a:ext cx="3409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72700"/>
            <a:ext cx="11520000" cy="2039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986809" y="4254508"/>
            <a:ext cx="51411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5985818" y="4254508"/>
            <a:ext cx="50459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337421" y="4254508"/>
            <a:ext cx="371306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1012727" y="4254508"/>
            <a:ext cx="37130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2520297" y="4797838"/>
            <a:ext cx="50459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5509785" y="4797838"/>
            <a:ext cx="51411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8489752" y="4797838"/>
            <a:ext cx="533158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11012727" y="4797838"/>
            <a:ext cx="37130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6181" y="1540161"/>
            <a:ext cx="780694" cy="2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76826" y="1540161"/>
            <a:ext cx="1570909" cy="2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71041" y="1540161"/>
            <a:ext cx="1152000" cy="2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46347" y="1540161"/>
            <a:ext cx="1313851" cy="2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51865" y="2009775"/>
            <a:ext cx="1644015" cy="30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3"/>
            </p:custDataLst>
          </p:nvPr>
        </p:nvSpPr>
        <p:spPr bwMode="white">
          <a:xfrm>
            <a:off x="3250565" y="1906270"/>
            <a:ext cx="1644015" cy="30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4"/>
            </p:custDataLst>
          </p:nvPr>
        </p:nvSpPr>
        <p:spPr bwMode="white">
          <a:xfrm>
            <a:off x="6539865" y="1906270"/>
            <a:ext cx="1644015" cy="30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5"/>
            </p:custDataLst>
          </p:nvPr>
        </p:nvSpPr>
        <p:spPr bwMode="white">
          <a:xfrm>
            <a:off x="9117965" y="2009775"/>
            <a:ext cx="1644015" cy="30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5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1453515"/>
            <a:ext cx="4442460" cy="141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77500"/>
            <a:ext cx="11520000" cy="318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25600" y="5377180"/>
            <a:ext cx="6085205" cy="1158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4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511935"/>
            <a:ext cx="5494655" cy="115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2023-07-05T12:14:09Z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