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5" r:id="rId5"/>
    <p:sldId id="264" r:id="rId6"/>
    <p:sldId id="263" r:id="rId7"/>
    <p:sldId id="262" r:id="rId8"/>
    <p:sldId id="260" r:id="rId9"/>
    <p:sldId id="257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png"/><Relationship Id="rId3" Type="http://schemas.openxmlformats.org/officeDocument/2006/relationships/tags" Target="../tags/tag6.xml"/><Relationship Id="rId2" Type="http://schemas.openxmlformats.org/officeDocument/2006/relationships/image" Target="../media/image10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7" t="1087" r="80245" b="-1087"/>
          <a:stretch>
            <a:fillRect/>
          </a:stretch>
        </p:blipFill>
        <p:spPr>
          <a:xfrm>
            <a:off x="4938078" y="2961640"/>
            <a:ext cx="2315845" cy="9347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16"/>
          <a:stretch>
            <a:fillRect/>
          </a:stretch>
        </p:blipFill>
        <p:spPr>
          <a:xfrm>
            <a:off x="3095308" y="1791653"/>
            <a:ext cx="6000115" cy="15297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4644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5090876" y="1828041"/>
            <a:ext cx="247537" cy="23880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1543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644066" y="1949675"/>
            <a:ext cx="1866049" cy="3050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7718578" y="1949675"/>
            <a:ext cx="3951074" cy="3050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30383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6547485" y="2252980"/>
            <a:ext cx="4811395" cy="17710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01504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320363" y="2303130"/>
            <a:ext cx="2380165" cy="3814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919504" y="2303130"/>
            <a:ext cx="2065983" cy="7057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204462" y="2303130"/>
            <a:ext cx="1732760" cy="102998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4847500"/>
            <a:ext cx="11520000" cy="17656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>
            <p:custDataLst>
              <p:tags r:id="rId4"/>
            </p:custDataLst>
          </p:nvPr>
        </p:nvSpPr>
        <p:spPr bwMode="white">
          <a:xfrm>
            <a:off x="1654175" y="5525135"/>
            <a:ext cx="5398770" cy="12319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4230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11260264" y="2179575"/>
            <a:ext cx="380826" cy="2384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COMMONDATA" val="eyJoZGlkIjoiMWU5NTkzNjQ2NzQyNDFkNzhmODUwZGZiNTQ0ZGRhZj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</cp:revision>
  <dcterms:created xsi:type="dcterms:W3CDTF">2023-07-03T01:47:00Z</dcterms:created>
  <dcterms:modified xsi:type="dcterms:W3CDTF">2023-07-05T12:08:28Z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