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4" r:id="rId5"/>
    <p:sldId id="263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8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3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tags" Target="../tags/tag5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tags" Target="../tags/tag7.xml"/><Relationship Id="rId2" Type="http://schemas.openxmlformats.org/officeDocument/2006/relationships/image" Target="../media/image9.png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191"/>
          <a:stretch>
            <a:fillRect/>
          </a:stretch>
        </p:blipFill>
        <p:spPr>
          <a:xfrm>
            <a:off x="4378960" y="2932748"/>
            <a:ext cx="3434080" cy="9925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16"/>
          <a:stretch>
            <a:fillRect/>
          </a:stretch>
        </p:blipFill>
        <p:spPr>
          <a:xfrm>
            <a:off x="3095308" y="1791653"/>
            <a:ext cx="6000115" cy="15297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3417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025553" y="4328569"/>
            <a:ext cx="2808595" cy="3046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767173" y="4328569"/>
            <a:ext cx="2046942" cy="3046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766181" y="4328569"/>
            <a:ext cx="3608330" cy="3046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5057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54175" y="1653540"/>
            <a:ext cx="4678045" cy="1572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577500"/>
            <a:ext cx="11520000" cy="32872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1882140" y="5308600"/>
            <a:ext cx="5864860" cy="1266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93"/>
          <a:stretch>
            <a:fillRect/>
          </a:stretch>
        </p:blipFill>
        <p:spPr>
          <a:xfrm>
            <a:off x="539750" y="720090"/>
            <a:ext cx="11520170" cy="21755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739900" y="1379220"/>
            <a:ext cx="5615305" cy="991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391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663700" y="2749550"/>
            <a:ext cx="4030345" cy="9239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95"/>
          <a:stretch>
            <a:fillRect/>
          </a:stretch>
        </p:blipFill>
        <p:spPr>
          <a:xfrm>
            <a:off x="869950" y="544830"/>
            <a:ext cx="11520170" cy="1847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7</cp:revision>
  <dcterms:created xsi:type="dcterms:W3CDTF">2023-07-03T01:47:00Z</dcterms:created>
  <dcterms:modified xsi:type="dcterms:W3CDTF">2023-07-05T12:08:35Z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