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4" r:id="rId5"/>
    <p:sldId id="263" r:id="rId6"/>
    <p:sldId id="262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7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3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tags" Target="../tags/tag6.xml"/><Relationship Id="rId2" Type="http://schemas.openxmlformats.org/officeDocument/2006/relationships/image" Target="../media/image9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87"/>
          <a:stretch>
            <a:fillRect/>
          </a:stretch>
        </p:blipFill>
        <p:spPr>
          <a:xfrm>
            <a:off x="2581593" y="3007360"/>
            <a:ext cx="7028815" cy="843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16"/>
          <a:stretch>
            <a:fillRect/>
          </a:stretch>
        </p:blipFill>
        <p:spPr>
          <a:xfrm>
            <a:off x="3095308" y="1418908"/>
            <a:ext cx="6000115" cy="1529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952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986479" y="2446748"/>
            <a:ext cx="999669" cy="305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386016" y="2484908"/>
            <a:ext cx="285619" cy="238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289487" y="2446748"/>
            <a:ext cx="675966" cy="305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365322" y="2484908"/>
            <a:ext cx="285619" cy="238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1041289" y="2475368"/>
            <a:ext cx="228495" cy="228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956264" y="3047771"/>
            <a:ext cx="1085355" cy="305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455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06512" y="4136113"/>
            <a:ext cx="1894611" cy="305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167371" y="4136113"/>
            <a:ext cx="2675304" cy="305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108925" y="4136113"/>
            <a:ext cx="2837157" cy="305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38975"/>
            <a:ext cx="11520000" cy="27704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54175" y="1362075"/>
            <a:ext cx="4983480" cy="1485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618775"/>
            <a:ext cx="11520000" cy="24809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1663700" y="4811395"/>
            <a:ext cx="3827145" cy="1130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515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663700" y="3167380"/>
            <a:ext cx="5215255" cy="1177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7</cp:revision>
  <dcterms:created xsi:type="dcterms:W3CDTF">2023-07-03T01:47:00Z</dcterms:created>
  <dcterms:modified xsi:type="dcterms:W3CDTF">2023-07-05T12:08:49Z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