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4" r:id="rId5"/>
    <p:sldId id="263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7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tags" Target="../tags/tag6.xml"/><Relationship Id="rId2" Type="http://schemas.openxmlformats.org/officeDocument/2006/relationships/image" Target="../media/image9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70"/>
          <a:stretch>
            <a:fillRect/>
          </a:stretch>
        </p:blipFill>
        <p:spPr>
          <a:xfrm>
            <a:off x="4124325" y="3007360"/>
            <a:ext cx="3943350" cy="8432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16"/>
          <a:stretch>
            <a:fillRect/>
          </a:stretch>
        </p:blipFill>
        <p:spPr>
          <a:xfrm>
            <a:off x="3095308" y="1791653"/>
            <a:ext cx="6000115" cy="15297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0764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168363" y="2577275"/>
            <a:ext cx="1275768" cy="10286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3053454" y="2529653"/>
            <a:ext cx="1132958" cy="11143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4843338" y="2653471"/>
            <a:ext cx="1180561" cy="8762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690347" y="2434408"/>
            <a:ext cx="1209123" cy="112388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8518314" y="2434408"/>
            <a:ext cx="1180561" cy="11143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517652" y="2434408"/>
            <a:ext cx="809256" cy="11334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440600"/>
            <a:ext cx="11520000" cy="31715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996991" y="3107339"/>
            <a:ext cx="2294479" cy="3142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234016" y="3107339"/>
            <a:ext cx="3065652" cy="3142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223173" y="3107339"/>
            <a:ext cx="3256066" cy="3142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5" y="3485425"/>
            <a:ext cx="11520000" cy="32252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>
            <p:custDataLst>
              <p:tags r:id="rId4"/>
            </p:custDataLst>
          </p:nvPr>
        </p:nvSpPr>
        <p:spPr bwMode="white">
          <a:xfrm>
            <a:off x="1755140" y="4658995"/>
            <a:ext cx="4951730" cy="17773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83244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377818" y="3199584"/>
            <a:ext cx="352264" cy="2384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119768" y="3199584"/>
            <a:ext cx="361785" cy="2384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899801" y="3199584"/>
            <a:ext cx="361785" cy="2384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689355" y="3199584"/>
            <a:ext cx="352264" cy="2384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53952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6061983" y="3086044"/>
            <a:ext cx="2599140" cy="3148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COMMONDATA" val="eyJoZGlkIjoiMWU5NTkzNjQ2NzQyNDFkNzhmODUwZGZiNTQ0ZGRhZj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</cp:revision>
  <dcterms:created xsi:type="dcterms:W3CDTF">2023-07-03T01:47:00Z</dcterms:created>
  <dcterms:modified xsi:type="dcterms:W3CDTF">2023-07-05T12:08:15Z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