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>
            <a:fillRect/>
          </a:stretch>
        </p:blipFill>
        <p:spPr>
          <a:xfrm>
            <a:off x="3095308" y="1791653"/>
            <a:ext cx="6000115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6"/>
          <a:stretch>
            <a:fillRect/>
          </a:stretch>
        </p:blipFill>
        <p:spPr>
          <a:xfrm>
            <a:off x="3092450" y="3429000"/>
            <a:ext cx="6093460" cy="109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8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05851" y="2264588"/>
            <a:ext cx="228495" cy="23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7537" y="2235984"/>
            <a:ext cx="685487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05851" y="2769916"/>
            <a:ext cx="228495" cy="228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47537" y="2741313"/>
            <a:ext cx="685487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52991" y="3265710"/>
            <a:ext cx="228495" cy="23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80495" y="3237107"/>
            <a:ext cx="352264" cy="2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76429" y="3742435"/>
            <a:ext cx="361785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94479" y="3742435"/>
            <a:ext cx="352264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87008" y="4247763"/>
            <a:ext cx="685487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38876" y="1626229"/>
            <a:ext cx="218975" cy="23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60925" y="1874250"/>
            <a:ext cx="218975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38876" y="2131810"/>
            <a:ext cx="218975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23500"/>
            <a:ext cx="11520000" cy="313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4795735" y="5078734"/>
            <a:ext cx="1399537" cy="696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071173" y="5078734"/>
            <a:ext cx="1085355" cy="102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438" y="2805950"/>
            <a:ext cx="209454" cy="23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37884" y="2805950"/>
            <a:ext cx="218975" cy="23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757983" y="2349469"/>
            <a:ext cx="209454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56462" y="2349469"/>
            <a:ext cx="218975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555404" y="2063597"/>
            <a:ext cx="95206" cy="8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30214" y="2844981"/>
            <a:ext cx="209454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