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8" r:id="rId4"/>
    <p:sldId id="265" r:id="rId5"/>
    <p:sldId id="264" r:id="rId6"/>
    <p:sldId id="263" r:id="rId7"/>
    <p:sldId id="261" r:id="rId8"/>
    <p:sldId id="257" r:id="rId9"/>
  </p:sldIdLst>
  <p:sldSz cx="12192000" cy="6858000"/>
  <p:notesSz cx="6858000" cy="9144000"/>
  <p:custDataLst>
    <p:tags r:id="rId1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54" d="100"/>
          <a:sy n="54" d="100"/>
        </p:scale>
        <p:origin x="47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gs" Target="tags/tag9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.png"/><Relationship Id="rId2" Type="http://schemas.openxmlformats.org/officeDocument/2006/relationships/tags" Target="../tags/tag2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4.xml"/><Relationship Id="rId3" Type="http://schemas.openxmlformats.org/officeDocument/2006/relationships/image" Target="../media/image7.png"/><Relationship Id="rId2" Type="http://schemas.openxmlformats.org/officeDocument/2006/relationships/tags" Target="../tags/tag3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6.xml"/><Relationship Id="rId3" Type="http://schemas.openxmlformats.org/officeDocument/2006/relationships/image" Target="../media/image9.png"/><Relationship Id="rId2" Type="http://schemas.openxmlformats.org/officeDocument/2006/relationships/tags" Target="../tags/tag5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1.png"/><Relationship Id="rId3" Type="http://schemas.openxmlformats.org/officeDocument/2006/relationships/tags" Target="../tags/tag8.xml"/><Relationship Id="rId2" Type="http://schemas.openxmlformats.org/officeDocument/2006/relationships/image" Target="../media/image10.png"/><Relationship Id="rId1" Type="http://schemas.openxmlformats.org/officeDocument/2006/relationships/tags" Target="../tags/tag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63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037"/>
          <a:stretch>
            <a:fillRect/>
          </a:stretch>
        </p:blipFill>
        <p:spPr>
          <a:xfrm>
            <a:off x="4773295" y="3038793"/>
            <a:ext cx="2645410" cy="78041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916"/>
          <a:stretch>
            <a:fillRect/>
          </a:stretch>
        </p:blipFill>
        <p:spPr>
          <a:xfrm>
            <a:off x="3095308" y="1791653"/>
            <a:ext cx="6000115" cy="152971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456282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4510115" y="3053803"/>
            <a:ext cx="304661" cy="17146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9432297" y="3168111"/>
            <a:ext cx="295140" cy="18098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2253719" y="3911118"/>
            <a:ext cx="218975" cy="24766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7537685" y="4244519"/>
            <a:ext cx="238016" cy="23814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1339735" y="4844640"/>
            <a:ext cx="3046611" cy="30482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6899801" y="4844640"/>
            <a:ext cx="2275438" cy="30482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12539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025553" y="3464245"/>
            <a:ext cx="3208462" cy="30491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6128628" y="3464245"/>
            <a:ext cx="4151008" cy="30491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344715"/>
            <a:ext cx="11520000" cy="244774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663700" y="1725930"/>
            <a:ext cx="7471410" cy="15316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3484155"/>
            <a:ext cx="11520000" cy="276397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矩形 7"/>
          <p:cNvSpPr/>
          <p:nvPr>
            <p:custDataLst>
              <p:tags r:id="rId4"/>
            </p:custDataLst>
          </p:nvPr>
        </p:nvSpPr>
        <p:spPr bwMode="white">
          <a:xfrm>
            <a:off x="1663700" y="4742180"/>
            <a:ext cx="9259570" cy="18192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8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124440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010" y="2322105"/>
            <a:ext cx="11520000" cy="172081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>
            <p:custDataLst>
              <p:tags r:id="rId4"/>
            </p:custDataLst>
          </p:nvPr>
        </p:nvSpPr>
        <p:spPr bwMode="white">
          <a:xfrm>
            <a:off x="835660" y="2484755"/>
            <a:ext cx="5382895" cy="18503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540" y="0"/>
            <a:ext cx="12189460" cy="6832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4594860" y="3961765"/>
            <a:ext cx="2538730" cy="195072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UNIT_PLACING_PICTURE_USER_VIEWPORT" val="{&quot;height&quot;:9852,&quot;width&quot;:11112}"/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COMMONDATA" val="eyJoZGlkIjoiMWU5NTkzNjQ2NzQyNDFkNzhmODUwZGZiNTQ0ZGRhZjMifQ==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4" baseType="lpstr">
      <vt:lpstr>Arial</vt:lpstr>
      <vt:lpstr>宋体</vt:lpstr>
      <vt:lpstr>Wingdings</vt:lpstr>
      <vt:lpstr>微软雅黑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Administrator</cp:lastModifiedBy>
  <cp:revision>7</cp:revision>
  <dcterms:created xsi:type="dcterms:W3CDTF">2023-07-03T01:47:00Z</dcterms:created>
  <dcterms:modified xsi:type="dcterms:W3CDTF">2023-07-05T12:08:43Z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01DCC7CAD5454ABAB5D1B07AD2ED20C0_12</vt:lpwstr>
  </property>
  <property fmtid="{D5CDD505-2E9C-101B-9397-08002B2CF9AE}" pid="3" name="KSOProductBuildVer">
    <vt:lpwstr>2052-11.1.0.14309</vt:lpwstr>
  </property>
</Properties>
</file>