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7.xml"/><Relationship Id="rId2" Type="http://schemas.openxmlformats.org/officeDocument/2006/relationships/image" Target="../media/image10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2"/>
          <a:stretch>
            <a:fillRect/>
          </a:stretch>
        </p:blipFill>
        <p:spPr>
          <a:xfrm>
            <a:off x="4364038" y="2899728"/>
            <a:ext cx="3463925" cy="105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4"/>
          <a:stretch>
            <a:fillRect/>
          </a:stretch>
        </p:blipFill>
        <p:spPr>
          <a:xfrm>
            <a:off x="4088130" y="1532255"/>
            <a:ext cx="4682490" cy="171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33685" y="2292863"/>
            <a:ext cx="695008" cy="305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36561" y="2292863"/>
            <a:ext cx="352264" cy="295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0" y="3602900"/>
            <a:ext cx="11520000" cy="225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231723" y="5417201"/>
            <a:ext cx="352264" cy="296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021608" y="5417201"/>
            <a:ext cx="675966" cy="30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6449376" y="5417201"/>
            <a:ext cx="352264" cy="296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8391591" y="5417201"/>
            <a:ext cx="685487" cy="30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657509" y="5417201"/>
            <a:ext cx="685487" cy="305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25289" y="2397166"/>
            <a:ext cx="8178248" cy="101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77600"/>
            <a:ext cx="11520000" cy="196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148840" y="5352415"/>
            <a:ext cx="323850" cy="9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415540" y="4952365"/>
            <a:ext cx="323850" cy="9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5605145" y="5266055"/>
            <a:ext cx="323850" cy="1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5928841" y="4914193"/>
            <a:ext cx="323702" cy="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9032429" y="5266174"/>
            <a:ext cx="380827" cy="257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3195955" y="6005830"/>
            <a:ext cx="336550" cy="100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4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42016" y="1101807"/>
            <a:ext cx="542677" cy="238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98677" y="1655428"/>
            <a:ext cx="533156" cy="22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016" y="2199504"/>
            <a:ext cx="542677" cy="22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784892" y="3789940"/>
            <a:ext cx="323702" cy="29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2023-07-05T11:59:42Z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