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43"/>
          <a:stretch>
            <a:fillRect/>
          </a:stretch>
        </p:blipFill>
        <p:spPr>
          <a:xfrm>
            <a:off x="4358958" y="3007360"/>
            <a:ext cx="3474085" cy="84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4"/>
          <a:stretch>
            <a:fillRect/>
          </a:stretch>
        </p:blipFill>
        <p:spPr>
          <a:xfrm>
            <a:off x="3862705" y="1463675"/>
            <a:ext cx="4682490" cy="171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8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8145" y="3637915"/>
            <a:ext cx="462280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91404" y="3638523"/>
            <a:ext cx="371305" cy="30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05190" y="3638523"/>
            <a:ext cx="561719" cy="31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33223" y="3638523"/>
            <a:ext cx="561719" cy="31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32628" y="3638523"/>
            <a:ext cx="561719" cy="31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17719" y="3638523"/>
            <a:ext cx="561719" cy="314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5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2545" y="2561228"/>
            <a:ext cx="742611" cy="29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94347" y="2561228"/>
            <a:ext cx="904462" cy="29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2300"/>
            <a:ext cx="11520000" cy="2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691765" y="4575175"/>
            <a:ext cx="35877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899471" y="4675262"/>
            <a:ext cx="704529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224495" y="5248487"/>
            <a:ext cx="533157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9127636" y="5248487"/>
            <a:ext cx="152330" cy="22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3729421" y="5812159"/>
            <a:ext cx="542677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9270446" y="5812159"/>
            <a:ext cx="704528" cy="238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0850" y="1416685"/>
            <a:ext cx="5297805" cy="10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0850" y="3125470"/>
            <a:ext cx="6364605" cy="116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4650" y="3018790"/>
            <a:ext cx="3846830" cy="108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