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4" r:id="rId5"/>
    <p:sldId id="263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7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tags" Target="../tags/tag6.xml"/><Relationship Id="rId2" Type="http://schemas.openxmlformats.org/officeDocument/2006/relationships/image" Target="../media/image9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54"/>
          <a:stretch>
            <a:fillRect/>
          </a:stretch>
        </p:blipFill>
        <p:spPr>
          <a:xfrm>
            <a:off x="3754755" y="1934210"/>
            <a:ext cx="4682490" cy="1711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01917" y="892143"/>
            <a:ext cx="1075834" cy="1118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77"/>
          <a:stretch>
            <a:fillRect/>
          </a:stretch>
        </p:blipFill>
        <p:spPr>
          <a:xfrm>
            <a:off x="3854450" y="3356610"/>
            <a:ext cx="3723640" cy="744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105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101719" y="3667743"/>
            <a:ext cx="999669" cy="314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777024" y="3667743"/>
            <a:ext cx="847338" cy="314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366644" y="3667743"/>
            <a:ext cx="847338" cy="314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013388" y="3667743"/>
            <a:ext cx="818776" cy="324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98995"/>
            <a:ext cx="11520000" cy="3130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30148" y="2971087"/>
            <a:ext cx="209454" cy="229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157851" y="2971087"/>
            <a:ext cx="380826" cy="238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956925" y="2971087"/>
            <a:ext cx="218975" cy="238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689355" y="2971087"/>
            <a:ext cx="152330" cy="229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704500"/>
            <a:ext cx="11520000" cy="24561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6337935" y="4211320"/>
            <a:ext cx="2992120" cy="978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910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73225" y="1424940"/>
            <a:ext cx="2865755" cy="897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106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7566247" y="2320769"/>
            <a:ext cx="371305" cy="247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165388" y="2330297"/>
            <a:ext cx="238016" cy="228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YTY1YTJmZjRhMDVhODY4MWZkM2Y1NjZmNGFiZDE4Mj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  Windy 。</cp:lastModifiedBy>
  <cp:revision>7</cp:revision>
  <dcterms:created xsi:type="dcterms:W3CDTF">2023-07-03T01:47:00Z</dcterms:created>
  <dcterms:modified xsi:type="dcterms:W3CDTF">2023-07-05T06:11:11Z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2052-11.1.0.14036</vt:lpwstr>
  </property>
</Properties>
</file>