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5" r:id="rId6"/>
    <p:sldId id="263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../media/image4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7.xml"/><Relationship Id="rId2" Type="http://schemas.openxmlformats.org/officeDocument/2006/relationships/tags" Target="../tags/tag2.xml"/><Relationship Id="rId19" Type="http://schemas.openxmlformats.org/officeDocument/2006/relationships/image" Target="../media/image6.png"/><Relationship Id="rId18" Type="http://schemas.openxmlformats.org/officeDocument/2006/relationships/tags" Target="../tags/tag16.xml"/><Relationship Id="rId17" Type="http://schemas.openxmlformats.org/officeDocument/2006/relationships/image" Target="../media/image5.png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2"/>
          <a:stretch>
            <a:fillRect/>
          </a:stretch>
        </p:blipFill>
        <p:spPr>
          <a:xfrm>
            <a:off x="4209098" y="3054033"/>
            <a:ext cx="3773805" cy="74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9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852670" y="2484755"/>
            <a:ext cx="107505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27360" y="2500630"/>
            <a:ext cx="93726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28040" y="3059430"/>
            <a:ext cx="2063750" cy="131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685540" y="3059430"/>
            <a:ext cx="2063750" cy="131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543040" y="3059430"/>
            <a:ext cx="2063750" cy="131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9273540" y="3059430"/>
            <a:ext cx="2063750" cy="131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99520"/>
            <a:ext cx="11520000" cy="1676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2758314" y="5252154"/>
            <a:ext cx="533157" cy="2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5138479" y="5252154"/>
            <a:ext cx="533157" cy="2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8499272" y="5252154"/>
            <a:ext cx="675966" cy="2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10888958" y="5252154"/>
            <a:ext cx="666446" cy="2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2"/>
            </p:custDataLst>
          </p:nvPr>
        </p:nvSpPr>
        <p:spPr bwMode="white">
          <a:xfrm>
            <a:off x="2758314" y="5795193"/>
            <a:ext cx="685487" cy="22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3"/>
            </p:custDataLst>
          </p:nvPr>
        </p:nvSpPr>
        <p:spPr bwMode="white">
          <a:xfrm>
            <a:off x="5138479" y="5795193"/>
            <a:ext cx="695008" cy="22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4"/>
            </p:custDataLst>
          </p:nvPr>
        </p:nvSpPr>
        <p:spPr bwMode="white">
          <a:xfrm>
            <a:off x="8489752" y="5795193"/>
            <a:ext cx="523637" cy="22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5"/>
            </p:custDataLst>
          </p:nvPr>
        </p:nvSpPr>
        <p:spPr bwMode="white">
          <a:xfrm>
            <a:off x="10869917" y="5795193"/>
            <a:ext cx="533158" cy="228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583420" y="2440305"/>
            <a:ext cx="1043940" cy="3340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64055" y="2440305"/>
            <a:ext cx="362585" cy="306070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1995170" y="2440305"/>
            <a:ext cx="1051560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rcRect l="10772" r="13465"/>
          <a:stretch>
            <a:fillRect/>
          </a:stretch>
        </p:blipFill>
        <p:spPr>
          <a:xfrm>
            <a:off x="7733665" y="2440305"/>
            <a:ext cx="267970" cy="299085"/>
          </a:xfrm>
          <a:prstGeom prst="rect">
            <a:avLst/>
          </a:prstGeom>
        </p:spPr>
      </p:pic>
      <p:sp useBgFill="1">
        <p:nvSpPr>
          <p:cNvPr id="8" name="矩形 7"/>
          <p:cNvSpPr/>
          <p:nvPr/>
        </p:nvSpPr>
        <p:spPr bwMode="white">
          <a:xfrm>
            <a:off x="7733665" y="2430780"/>
            <a:ext cx="99314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27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75985" y="1388110"/>
            <a:ext cx="3811905" cy="1083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6900"/>
            <a:ext cx="11520000" cy="237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35125" y="5079365"/>
            <a:ext cx="6567805" cy="115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5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2273300"/>
            <a:ext cx="5100955" cy="246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48793" y="2416435"/>
            <a:ext cx="380826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42347" y="2416435"/>
            <a:ext cx="533157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72495" y="2940615"/>
            <a:ext cx="695008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6049" y="2940615"/>
            <a:ext cx="847338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9</cp:revision>
  <dcterms:created xsi:type="dcterms:W3CDTF">2023-07-03T01:47:00Z</dcterms:created>
  <dcterms:modified xsi:type="dcterms:W3CDTF">2023-07-10T09:32:50Z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AFA8634D94924CAF8A5F90B761045DD7_13</vt:lpwstr>
  </property>
  <property fmtid="{D5CDD505-2E9C-101B-9397-08002B2CF9AE}" pid="3" name="KSOProductBuildVer">
    <vt:lpwstr>2052-11.1.0.14036</vt:lpwstr>
  </property>
</Properties>
</file>