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6" r:id="rId5"/>
    <p:sldId id="265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image" Target="../media/image6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16.xml"/><Relationship Id="rId2" Type="http://schemas.openxmlformats.org/officeDocument/2006/relationships/image" Target="../media/image10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82"/>
          <a:stretch>
            <a:fillRect/>
          </a:stretch>
        </p:blipFill>
        <p:spPr>
          <a:xfrm>
            <a:off x="2696528" y="3006725"/>
            <a:ext cx="6798945" cy="844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>
            <a:fillRect/>
          </a:stretch>
        </p:blipFill>
        <p:spPr>
          <a:xfrm>
            <a:off x="2560955" y="1629093"/>
            <a:ext cx="7148830" cy="157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26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25223" y="2435559"/>
            <a:ext cx="942545" cy="22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81421" y="2435559"/>
            <a:ext cx="952066" cy="22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47140" y="2435559"/>
            <a:ext cx="952066" cy="22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12859" y="2435559"/>
            <a:ext cx="942545" cy="22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31215" y="2943860"/>
            <a:ext cx="2136140" cy="158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3"/>
            </p:custDataLst>
          </p:nvPr>
        </p:nvSpPr>
        <p:spPr bwMode="white">
          <a:xfrm>
            <a:off x="3587115" y="2944495"/>
            <a:ext cx="2136140" cy="1713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4"/>
            </p:custDataLst>
          </p:nvPr>
        </p:nvSpPr>
        <p:spPr bwMode="white">
          <a:xfrm>
            <a:off x="6482715" y="2943860"/>
            <a:ext cx="2136140" cy="158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5"/>
            </p:custDataLst>
          </p:nvPr>
        </p:nvSpPr>
        <p:spPr bwMode="white">
          <a:xfrm>
            <a:off x="9441815" y="2858770"/>
            <a:ext cx="2136140" cy="158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13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983355" y="1976755"/>
            <a:ext cx="1215390" cy="107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355455" y="1976755"/>
            <a:ext cx="1215390" cy="107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06100"/>
            <a:ext cx="11520000" cy="1930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1977619" y="4618621"/>
            <a:ext cx="371305" cy="25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5776363" y="4618621"/>
            <a:ext cx="371305" cy="25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7"/>
            </p:custDataLst>
          </p:nvPr>
        </p:nvSpPr>
        <p:spPr bwMode="white">
          <a:xfrm>
            <a:off x="9146677" y="4618621"/>
            <a:ext cx="371306" cy="25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8"/>
            </p:custDataLst>
          </p:nvPr>
        </p:nvSpPr>
        <p:spPr bwMode="white">
          <a:xfrm>
            <a:off x="1663438" y="5268637"/>
            <a:ext cx="371305" cy="25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9"/>
            </p:custDataLst>
          </p:nvPr>
        </p:nvSpPr>
        <p:spPr bwMode="white">
          <a:xfrm>
            <a:off x="5290809" y="5278196"/>
            <a:ext cx="380826" cy="24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0"/>
            </p:custDataLst>
          </p:nvPr>
        </p:nvSpPr>
        <p:spPr bwMode="white">
          <a:xfrm>
            <a:off x="9146677" y="5268637"/>
            <a:ext cx="371306" cy="25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58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3700" y="1405890"/>
            <a:ext cx="4709795" cy="1193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09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44650" y="1548765"/>
            <a:ext cx="3979545" cy="1219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64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243867" y="2559851"/>
            <a:ext cx="685487" cy="238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2023-07-03T01:47:00Z</dcterms:created>
  <dcterms:modified xsi:type="dcterms:W3CDTF">2023-07-05T12:11:16Z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