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8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3"/>
          <a:stretch>
            <a:fillRect/>
          </a:stretch>
        </p:blipFill>
        <p:spPr>
          <a:xfrm>
            <a:off x="4349115" y="2924810"/>
            <a:ext cx="3493770" cy="100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63371" y="2351542"/>
            <a:ext cx="799735" cy="23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67239" y="2351542"/>
            <a:ext cx="942545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71107" y="2351542"/>
            <a:ext cx="952066" cy="23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4975" y="2351542"/>
            <a:ext cx="952066" cy="23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20090" y="2872105"/>
            <a:ext cx="1942465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031490" y="2872105"/>
            <a:ext cx="1942465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5990590" y="2872105"/>
            <a:ext cx="1942465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8581390" y="2761615"/>
            <a:ext cx="1942465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6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05586" y="1426850"/>
            <a:ext cx="685487" cy="22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52132" y="1426850"/>
            <a:ext cx="695008" cy="22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47338" y="1971316"/>
            <a:ext cx="514115" cy="22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13719" y="2563542"/>
            <a:ext cx="209454" cy="23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10512" y="3165320"/>
            <a:ext cx="209454" cy="22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1424940"/>
            <a:ext cx="5646420" cy="151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44065" y="3625215"/>
            <a:ext cx="6091555" cy="134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7975" y="2028190"/>
            <a:ext cx="3796030" cy="101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50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30214" y="2541544"/>
            <a:ext cx="352264" cy="28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76628" y="2551081"/>
            <a:ext cx="218975" cy="238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