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3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4"/>
          <a:stretch>
            <a:fillRect/>
          </a:stretch>
        </p:blipFill>
        <p:spPr>
          <a:xfrm>
            <a:off x="2257108" y="3006725"/>
            <a:ext cx="7677785" cy="84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47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44198" y="2627225"/>
            <a:ext cx="675966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43338" y="2627225"/>
            <a:ext cx="666446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0561" y="2627225"/>
            <a:ext cx="666446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70181" y="2627225"/>
            <a:ext cx="666446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558290" y="3219450"/>
            <a:ext cx="1362075" cy="159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3"/>
            </p:custDataLst>
          </p:nvPr>
        </p:nvSpPr>
        <p:spPr bwMode="white">
          <a:xfrm>
            <a:off x="3869690" y="3219450"/>
            <a:ext cx="1362075" cy="159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4"/>
            </p:custDataLst>
          </p:nvPr>
        </p:nvSpPr>
        <p:spPr bwMode="white">
          <a:xfrm>
            <a:off x="6911975" y="3219450"/>
            <a:ext cx="1362075" cy="159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5"/>
            </p:custDataLst>
          </p:nvPr>
        </p:nvSpPr>
        <p:spPr bwMode="white">
          <a:xfrm>
            <a:off x="9292590" y="3219450"/>
            <a:ext cx="1362075" cy="159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0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39140" y="1560093"/>
            <a:ext cx="733090" cy="29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291471" y="3011165"/>
            <a:ext cx="285619" cy="22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451669" y="2963432"/>
            <a:ext cx="285619" cy="22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999230" y="1560195"/>
            <a:ext cx="1227455" cy="11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9193530" y="1503680"/>
            <a:ext cx="1227455" cy="11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8451550" y="1560093"/>
            <a:ext cx="733090" cy="29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2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3300"/>
            <a:ext cx="11520000" cy="2599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125" y="1071880"/>
            <a:ext cx="4093845" cy="1091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87890"/>
            <a:ext cx="11520000" cy="313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682750" y="4119880"/>
            <a:ext cx="5456555" cy="220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4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82479" y="2663956"/>
            <a:ext cx="228495" cy="247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96595" y="2663956"/>
            <a:ext cx="238016" cy="247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38413" y="2663956"/>
            <a:ext cx="228495" cy="247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62049" y="2654427"/>
            <a:ext cx="218975" cy="25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08462" y="2663956"/>
            <a:ext cx="228496" cy="247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10710" y="3235708"/>
            <a:ext cx="228495" cy="25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66644" y="3235708"/>
            <a:ext cx="228495" cy="257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32099" y="3245237"/>
            <a:ext cx="228496" cy="247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215636" y="3826519"/>
            <a:ext cx="218975" cy="247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852528" y="3826519"/>
            <a:ext cx="247537" cy="2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