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5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2"/>
          <a:stretch>
            <a:fillRect/>
          </a:stretch>
        </p:blipFill>
        <p:spPr>
          <a:xfrm>
            <a:off x="4364038" y="2969895"/>
            <a:ext cx="3463925" cy="91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9300"/>
            <a:ext cx="11520000" cy="3591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63371" y="1818713"/>
            <a:ext cx="628363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19570" y="1818713"/>
            <a:ext cx="79021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5289" y="1818713"/>
            <a:ext cx="79021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51008" y="1818713"/>
            <a:ext cx="952066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3590" y="2326640"/>
            <a:ext cx="170751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573780" y="2326640"/>
            <a:ext cx="170751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483985" y="2326640"/>
            <a:ext cx="170751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9394190" y="2326640"/>
            <a:ext cx="170751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66400"/>
            <a:ext cx="11520000" cy="250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1482545" y="5707929"/>
            <a:ext cx="285619" cy="21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5167041" y="5707929"/>
            <a:ext cx="276099" cy="21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8746809" y="5707929"/>
            <a:ext cx="285619" cy="21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3082290" y="4243705"/>
            <a:ext cx="971550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2"/>
            </p:custDataLst>
          </p:nvPr>
        </p:nvSpPr>
        <p:spPr bwMode="white">
          <a:xfrm>
            <a:off x="6714490" y="4243705"/>
            <a:ext cx="117792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3"/>
            </p:custDataLst>
          </p:nvPr>
        </p:nvSpPr>
        <p:spPr bwMode="white">
          <a:xfrm>
            <a:off x="10422890" y="4462780"/>
            <a:ext cx="971550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34611" y="4731167"/>
            <a:ext cx="533157" cy="22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2528" y="4731167"/>
            <a:ext cx="380826" cy="22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8115" y="4731167"/>
            <a:ext cx="533156" cy="22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941830"/>
            <a:ext cx="8107680" cy="196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14247" y="2427837"/>
            <a:ext cx="218974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33553" y="2952591"/>
            <a:ext cx="523636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52132" y="2952591"/>
            <a:ext cx="209454" cy="2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