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3" r:id="rId6"/>
    <p:sldId id="262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11.xml"/><Relationship Id="rId2" Type="http://schemas.openxmlformats.org/officeDocument/2006/relationships/image" Target="../media/image9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39"/>
          <a:stretch>
            <a:fillRect/>
          </a:stretch>
        </p:blipFill>
        <p:spPr>
          <a:xfrm>
            <a:off x="2037398" y="2986088"/>
            <a:ext cx="8117205" cy="885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>
            <a:fillRect/>
          </a:stretch>
        </p:blipFill>
        <p:spPr>
          <a:xfrm>
            <a:off x="2560955" y="1629093"/>
            <a:ext cx="7148830" cy="1574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24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53851" y="3476647"/>
            <a:ext cx="437950" cy="228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367305" y="3476647"/>
            <a:ext cx="647404" cy="228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80694" y="3476647"/>
            <a:ext cx="666446" cy="228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575107" y="3476647"/>
            <a:ext cx="856859" cy="228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77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96595" y="1672963"/>
            <a:ext cx="666446" cy="219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33818" y="1672963"/>
            <a:ext cx="666446" cy="219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13851" y="1672963"/>
            <a:ext cx="514115" cy="219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489090" y="1672963"/>
            <a:ext cx="666446" cy="219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358265" y="2244725"/>
            <a:ext cx="1670050" cy="1353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3"/>
            </p:custDataLst>
          </p:nvPr>
        </p:nvSpPr>
        <p:spPr bwMode="white">
          <a:xfrm>
            <a:off x="3936365" y="2244725"/>
            <a:ext cx="1670050" cy="1353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4"/>
            </p:custDataLst>
          </p:nvPr>
        </p:nvSpPr>
        <p:spPr bwMode="white">
          <a:xfrm>
            <a:off x="6870065" y="2244725"/>
            <a:ext cx="1670050" cy="1353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5"/>
            </p:custDataLst>
          </p:nvPr>
        </p:nvSpPr>
        <p:spPr bwMode="white">
          <a:xfrm>
            <a:off x="9485630" y="2244725"/>
            <a:ext cx="1670050" cy="1353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bldLvl="0" animBg="1"/>
      <p:bldP spid="25" grpId="0" bldLvl="0" animBg="1"/>
      <p:bldP spid="26" grpId="0" bldLvl="0" animBg="1"/>
      <p:bldP spid="2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75500"/>
            <a:ext cx="11520000" cy="2152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63700" y="989965"/>
            <a:ext cx="3710305" cy="1143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427515"/>
            <a:ext cx="11520000" cy="3378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2034540" y="3181350"/>
            <a:ext cx="4424045" cy="876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2034540" y="4813300"/>
            <a:ext cx="4548505" cy="1155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32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635125" y="2941320"/>
            <a:ext cx="4104640" cy="1625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2023-07-05T12:12:00Z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