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4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6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5.png"/><Relationship Id="rId2" Type="http://schemas.openxmlformats.org/officeDocument/2006/relationships/tags" Target="../tags/tag3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tags" Target="../tags/tag15.xml"/><Relationship Id="rId2" Type="http://schemas.openxmlformats.org/officeDocument/2006/relationships/image" Target="../media/image9.png"/><Relationship Id="rId1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5"/>
          <a:stretch>
            <a:fillRect/>
          </a:stretch>
        </p:blipFill>
        <p:spPr>
          <a:xfrm>
            <a:off x="2521585" y="2986088"/>
            <a:ext cx="7148830" cy="8858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5"/>
          <a:stretch>
            <a:fillRect/>
          </a:stretch>
        </p:blipFill>
        <p:spPr>
          <a:xfrm>
            <a:off x="2560955" y="1629093"/>
            <a:ext cx="7148830" cy="15741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256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025223" y="3473852"/>
            <a:ext cx="437950" cy="219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633884" y="3473852"/>
            <a:ext cx="447471" cy="219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156859" y="3473852"/>
            <a:ext cx="666446" cy="219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784561" y="3473852"/>
            <a:ext cx="666446" cy="219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568100"/>
            <a:ext cx="11520000" cy="15578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4"/>
            </p:custDataLst>
          </p:nvPr>
        </p:nvSpPr>
        <p:spPr bwMode="white">
          <a:xfrm>
            <a:off x="2453652" y="4864381"/>
            <a:ext cx="399867" cy="2484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5"/>
            </p:custDataLst>
          </p:nvPr>
        </p:nvSpPr>
        <p:spPr bwMode="white">
          <a:xfrm>
            <a:off x="5909652" y="4864381"/>
            <a:ext cx="361785" cy="2484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6"/>
            </p:custDataLst>
          </p:nvPr>
        </p:nvSpPr>
        <p:spPr bwMode="white">
          <a:xfrm>
            <a:off x="9356132" y="4864381"/>
            <a:ext cx="390347" cy="2484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7"/>
            </p:custDataLst>
          </p:nvPr>
        </p:nvSpPr>
        <p:spPr bwMode="white">
          <a:xfrm>
            <a:off x="2463173" y="5619419"/>
            <a:ext cx="390347" cy="2389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8"/>
            </p:custDataLst>
          </p:nvPr>
        </p:nvSpPr>
        <p:spPr bwMode="white">
          <a:xfrm>
            <a:off x="5909652" y="5619419"/>
            <a:ext cx="361785" cy="2389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9"/>
            </p:custDataLst>
          </p:nvPr>
        </p:nvSpPr>
        <p:spPr bwMode="white">
          <a:xfrm>
            <a:off x="9346565" y="5619115"/>
            <a:ext cx="391795" cy="238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00" y="720000"/>
            <a:ext cx="11520000" cy="2787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225157" y="1636523"/>
            <a:ext cx="514115" cy="2195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881421" y="1636523"/>
            <a:ext cx="514115" cy="2195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566247" y="1636523"/>
            <a:ext cx="675965" cy="2195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193950" y="1636523"/>
            <a:ext cx="666446" cy="2195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1412240" y="2334895"/>
            <a:ext cx="1453515" cy="1172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>
            <p:custDataLst>
              <p:tags r:id="rId3"/>
            </p:custDataLst>
          </p:nvPr>
        </p:nvSpPr>
        <p:spPr bwMode="white">
          <a:xfrm>
            <a:off x="4066540" y="2334895"/>
            <a:ext cx="1453515" cy="1172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>
            <p:custDataLst>
              <p:tags r:id="rId4"/>
            </p:custDataLst>
          </p:nvPr>
        </p:nvSpPr>
        <p:spPr bwMode="white">
          <a:xfrm>
            <a:off x="6720840" y="2334895"/>
            <a:ext cx="1453515" cy="1172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>
            <p:custDataLst>
              <p:tags r:id="rId5"/>
            </p:custDataLst>
          </p:nvPr>
        </p:nvSpPr>
        <p:spPr bwMode="white">
          <a:xfrm>
            <a:off x="9108440" y="2334895"/>
            <a:ext cx="1453515" cy="1172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" grpId="0" bldLvl="0" animBg="1"/>
      <p:bldP spid="25" grpId="0" bldLvl="0" animBg="1"/>
      <p:bldP spid="26" grpId="0" bldLvl="0" animBg="1"/>
      <p:bldP spid="2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1816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44650" y="1663065"/>
            <a:ext cx="2687320" cy="990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663700" y="3777615"/>
            <a:ext cx="4432300" cy="1012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060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206115" y="2863618"/>
            <a:ext cx="218975" cy="2477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824297" y="2863618"/>
            <a:ext cx="218975" cy="2477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852528" y="2873145"/>
            <a:ext cx="247537" cy="2381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480231" y="2863618"/>
            <a:ext cx="228496" cy="2572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022909" y="2873145"/>
            <a:ext cx="161851" cy="2381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508462" y="2873145"/>
            <a:ext cx="238016" cy="2381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682479" y="4025936"/>
            <a:ext cx="228495" cy="2572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COMMONDATA" val="eyJoZGlkIjoiMWU5NTkzNjQ2NzQyNDFkNzhmODUwZGZiNTQ0ZGRhZj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8</cp:revision>
  <dcterms:created xsi:type="dcterms:W3CDTF">2023-07-03T01:47:00Z</dcterms:created>
  <dcterms:modified xsi:type="dcterms:W3CDTF">2023-07-05T12:12:07Z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