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63" r:id="rId6"/>
    <p:sldId id="262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3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6.xml"/><Relationship Id="rId2" Type="http://schemas.openxmlformats.org/officeDocument/2006/relationships/image" Target="../media/image9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67"/>
          <a:stretch>
            <a:fillRect/>
          </a:stretch>
        </p:blipFill>
        <p:spPr>
          <a:xfrm>
            <a:off x="2926080" y="2949893"/>
            <a:ext cx="6339840" cy="958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>
            <a:fillRect/>
          </a:stretch>
        </p:blipFill>
        <p:spPr>
          <a:xfrm>
            <a:off x="2560955" y="1629093"/>
            <a:ext cx="7148830" cy="1574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31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841685" y="2349889"/>
            <a:ext cx="352264" cy="238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719239" y="2931312"/>
            <a:ext cx="247537" cy="247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185752" y="2940843"/>
            <a:ext cx="295140" cy="238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699867" y="2931312"/>
            <a:ext cx="228495" cy="257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451725" y="2931160"/>
            <a:ext cx="381000" cy="285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118776" y="3512734"/>
            <a:ext cx="352264" cy="238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719239" y="4113220"/>
            <a:ext cx="228495" cy="257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185752" y="4122751"/>
            <a:ext cx="295140" cy="238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699867" y="4113220"/>
            <a:ext cx="238016" cy="257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452000" y="4113220"/>
            <a:ext cx="390347" cy="257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bldLvl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066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538347" y="3019273"/>
            <a:ext cx="209454" cy="238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107933" y="3019273"/>
            <a:ext cx="228495" cy="228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20561" y="3544004"/>
            <a:ext cx="218975" cy="238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394876" y="3534463"/>
            <a:ext cx="218975" cy="238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548859" y="4059193"/>
            <a:ext cx="1351933" cy="238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204132" y="4049653"/>
            <a:ext cx="1361454" cy="238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23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54175" y="1807210"/>
            <a:ext cx="4012565" cy="1136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565917" y="1835998"/>
            <a:ext cx="218975" cy="209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413917" y="2265228"/>
            <a:ext cx="618842" cy="276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423438" y="2942458"/>
            <a:ext cx="599801" cy="286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237900"/>
            <a:ext cx="11520000" cy="21240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6252210" y="4923790"/>
            <a:ext cx="4693920" cy="1253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8" grpId="0" animBg="1"/>
      <p:bldP spid="9" grpId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90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663700" y="2369820"/>
            <a:ext cx="3598545" cy="1359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8</cp:revision>
  <dcterms:created xsi:type="dcterms:W3CDTF">2023-07-03T01:47:00Z</dcterms:created>
  <dcterms:modified xsi:type="dcterms:W3CDTF">2023-07-05T12:12:24Z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