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98"/>
          <a:stretch>
            <a:fillRect/>
          </a:stretch>
        </p:blipFill>
        <p:spPr>
          <a:xfrm>
            <a:off x="4160520" y="2970848"/>
            <a:ext cx="3870960" cy="91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1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24892" y="3425655"/>
            <a:ext cx="218975" cy="228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13256" y="3501871"/>
            <a:ext cx="228495" cy="228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58500"/>
            <a:ext cx="11520000" cy="2736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757983" y="5207478"/>
            <a:ext cx="218975" cy="23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585619" y="5207478"/>
            <a:ext cx="218975" cy="23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3757930" y="6177280"/>
            <a:ext cx="297815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7233285" y="6106795"/>
            <a:ext cx="398145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2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948727" y="2549682"/>
            <a:ext cx="218975" cy="23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76363" y="2549682"/>
            <a:ext cx="218975" cy="23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09057" y="2549682"/>
            <a:ext cx="228496" cy="25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56575" y="2559050"/>
            <a:ext cx="32385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89685" y="2559211"/>
            <a:ext cx="228495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98942" y="2559211"/>
            <a:ext cx="238016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110578" y="4303127"/>
            <a:ext cx="218975" cy="228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881090" y="4303127"/>
            <a:ext cx="218975" cy="228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756525" y="4302760"/>
            <a:ext cx="400050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803933" y="4303127"/>
            <a:ext cx="228496" cy="25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03669" y="4303127"/>
            <a:ext cx="238016" cy="25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256270" y="4274185"/>
            <a:ext cx="30035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3"/>
            </p:custDataLst>
          </p:nvPr>
        </p:nvSpPr>
        <p:spPr bwMode="white">
          <a:xfrm>
            <a:off x="1408430" y="1764665"/>
            <a:ext cx="4368165" cy="53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162685" y="3539490"/>
            <a:ext cx="5093335" cy="53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5" grpId="0" animBg="1"/>
      <p:bldP spid="16" grpId="0" animBg="1"/>
      <p:bldP spid="17" grpId="0" bldLvl="0" animBg="1"/>
      <p:bldP spid="18" grpId="0" animBg="1"/>
      <p:bldP spid="19" grpId="0" animBg="1"/>
      <p:bldP spid="2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8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3115" y="1425575"/>
            <a:ext cx="4300855" cy="862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63115" y="2950845"/>
            <a:ext cx="4215130" cy="1181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5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63700" y="2931795"/>
            <a:ext cx="4710430" cy="117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2023-07-05T12:17:43Z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