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10.xml"/><Relationship Id="rId2" Type="http://schemas.openxmlformats.org/officeDocument/2006/relationships/image" Target="../media/image12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0"/>
          <a:stretch>
            <a:fillRect/>
          </a:stretch>
        </p:blipFill>
        <p:spPr>
          <a:xfrm>
            <a:off x="2626678" y="2979103"/>
            <a:ext cx="6938645" cy="899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3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58512" y="2418353"/>
            <a:ext cx="523636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90942" y="2418353"/>
            <a:ext cx="542677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42413" y="2418353"/>
            <a:ext cx="533158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84363" y="2418353"/>
            <a:ext cx="542677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29884" y="2952667"/>
            <a:ext cx="675966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71834" y="2952667"/>
            <a:ext cx="685487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04264" y="2952667"/>
            <a:ext cx="695008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03404" y="2952667"/>
            <a:ext cx="523636" cy="23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33100"/>
            <a:ext cx="11520000" cy="2469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891933" y="5191820"/>
            <a:ext cx="8121122" cy="543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48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96440" y="1653540"/>
            <a:ext cx="324485" cy="1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29090" y="1567804"/>
            <a:ext cx="371305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09123" y="1567804"/>
            <a:ext cx="371305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32033" y="1567804"/>
            <a:ext cx="380826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06181" y="2215564"/>
            <a:ext cx="371305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19504" y="2215564"/>
            <a:ext cx="371305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56859" y="2215564"/>
            <a:ext cx="380827" cy="257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70181" y="2215564"/>
            <a:ext cx="380826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244198" y="3368197"/>
            <a:ext cx="523636" cy="23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881090" y="3368197"/>
            <a:ext cx="523636" cy="23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98942" y="3368197"/>
            <a:ext cx="542677" cy="23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225157" y="3901647"/>
            <a:ext cx="542677" cy="23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862049" y="3901647"/>
            <a:ext cx="542677" cy="23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489421" y="3901647"/>
            <a:ext cx="552198" cy="23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3"/>
          <a:stretch>
            <a:fillRect/>
          </a:stretch>
        </p:blipFill>
        <p:spPr>
          <a:xfrm>
            <a:off x="539750" y="720090"/>
            <a:ext cx="8341360" cy="2578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3115" y="1846580"/>
            <a:ext cx="4491355" cy="106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77910" y="1152525"/>
            <a:ext cx="3302635" cy="2276475"/>
          </a:xfrm>
          <a:prstGeom prst="rect">
            <a:avLst/>
          </a:prstGeom>
        </p:spPr>
      </p:pic>
      <p:pic>
        <p:nvPicPr>
          <p:cNvPr id="8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66"/>
          <a:stretch>
            <a:fillRect/>
          </a:stretch>
        </p:blipFill>
        <p:spPr>
          <a:xfrm>
            <a:off x="1024890" y="3920490"/>
            <a:ext cx="6639560" cy="2249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2063115" y="4596765"/>
            <a:ext cx="4770120" cy="1381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34070" y="4295775"/>
            <a:ext cx="3546475" cy="201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3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77619" y="2325028"/>
            <a:ext cx="218975" cy="238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76363" y="2325028"/>
            <a:ext cx="218975" cy="238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13520" y="2325028"/>
            <a:ext cx="218975" cy="238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77619" y="2860038"/>
            <a:ext cx="218975" cy="238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76363" y="2860038"/>
            <a:ext cx="228495" cy="229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13520" y="2860038"/>
            <a:ext cx="218975" cy="238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