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58" r:id="rId4"/>
    <p:sldId id="266" r:id="rId5"/>
    <p:sldId id="264" r:id="rId6"/>
    <p:sldId id="263" r:id="rId7"/>
    <p:sldId id="260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6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Relationship Id="rId3" Type="http://schemas.openxmlformats.org/officeDocument/2006/relationships/image" Target="../media/image8.png"/><Relationship Id="rId2" Type="http://schemas.openxmlformats.org/officeDocument/2006/relationships/tags" Target="../tags/tag1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tags" Target="../tags/tag15.xml"/><Relationship Id="rId2" Type="http://schemas.openxmlformats.org/officeDocument/2006/relationships/image" Target="../media/image10.png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>
            <a:fillRect/>
          </a:stretch>
        </p:blipFill>
        <p:spPr>
          <a:xfrm>
            <a:off x="2560955" y="1629093"/>
            <a:ext cx="7148830" cy="1574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55"/>
          <a:stretch>
            <a:fillRect/>
          </a:stretch>
        </p:blipFill>
        <p:spPr>
          <a:xfrm>
            <a:off x="2560955" y="3286125"/>
            <a:ext cx="7378065" cy="999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068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300991" y="2733575"/>
            <a:ext cx="571239" cy="257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604991" y="2733575"/>
            <a:ext cx="571239" cy="257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004198" y="2733575"/>
            <a:ext cx="571239" cy="248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424760" y="3601989"/>
            <a:ext cx="752132" cy="238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738280" y="3601989"/>
            <a:ext cx="742611" cy="238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013719" y="3601989"/>
            <a:ext cx="571239" cy="238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098200"/>
            <a:ext cx="11520000" cy="17075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2139471" y="4832750"/>
            <a:ext cx="542677" cy="238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5"/>
            </p:custDataLst>
          </p:nvPr>
        </p:nvSpPr>
        <p:spPr bwMode="white">
          <a:xfrm>
            <a:off x="4890942" y="4832750"/>
            <a:ext cx="542677" cy="238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6"/>
            </p:custDataLst>
          </p:nvPr>
        </p:nvSpPr>
        <p:spPr bwMode="white">
          <a:xfrm>
            <a:off x="7794743" y="4832750"/>
            <a:ext cx="704528" cy="238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7"/>
            </p:custDataLst>
          </p:nvPr>
        </p:nvSpPr>
        <p:spPr bwMode="white">
          <a:xfrm>
            <a:off x="10708066" y="4832750"/>
            <a:ext cx="704528" cy="238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8"/>
            </p:custDataLst>
          </p:nvPr>
        </p:nvSpPr>
        <p:spPr bwMode="white">
          <a:xfrm>
            <a:off x="2139471" y="5366969"/>
            <a:ext cx="542677" cy="238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9"/>
            </p:custDataLst>
          </p:nvPr>
        </p:nvSpPr>
        <p:spPr bwMode="white">
          <a:xfrm>
            <a:off x="4890942" y="5366969"/>
            <a:ext cx="542677" cy="238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10"/>
            </p:custDataLst>
          </p:nvPr>
        </p:nvSpPr>
        <p:spPr bwMode="white">
          <a:xfrm>
            <a:off x="7804264" y="5366969"/>
            <a:ext cx="695008" cy="238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11"/>
            </p:custDataLst>
          </p:nvPr>
        </p:nvSpPr>
        <p:spPr bwMode="white">
          <a:xfrm>
            <a:off x="10708066" y="5366969"/>
            <a:ext cx="704528" cy="238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628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225157" y="1396144"/>
            <a:ext cx="542677" cy="228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719239" y="1396144"/>
            <a:ext cx="523636" cy="228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175239" y="1396144"/>
            <a:ext cx="542677" cy="228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244198" y="1929440"/>
            <a:ext cx="523636" cy="238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700198" y="1929440"/>
            <a:ext cx="542677" cy="238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165719" y="1929440"/>
            <a:ext cx="552198" cy="238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281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63115" y="1922145"/>
            <a:ext cx="3503930" cy="1126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00" y="3428910"/>
            <a:ext cx="11520000" cy="2082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2101850" y="4460875"/>
            <a:ext cx="4417695" cy="1050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32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168363" y="2474569"/>
            <a:ext cx="228495" cy="257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968099" y="2484105"/>
            <a:ext cx="247537" cy="247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577421" y="2474569"/>
            <a:ext cx="228495" cy="257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167702" y="2474569"/>
            <a:ext cx="228495" cy="257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566578" y="2474569"/>
            <a:ext cx="238016" cy="257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166380" y="2474569"/>
            <a:ext cx="228495" cy="257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766181" y="2474569"/>
            <a:ext cx="228495" cy="257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575438" y="2484105"/>
            <a:ext cx="228495" cy="247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158842" y="3132533"/>
            <a:ext cx="247537" cy="247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977619" y="3132533"/>
            <a:ext cx="228495" cy="257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2577421" y="3132533"/>
            <a:ext cx="228495" cy="257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3167702" y="3132533"/>
            <a:ext cx="228495" cy="257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6566578" y="3132533"/>
            <a:ext cx="238016" cy="257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7166380" y="3132533"/>
            <a:ext cx="228495" cy="257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7766181" y="3132533"/>
            <a:ext cx="228495" cy="257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8575438" y="3132533"/>
            <a:ext cx="228495" cy="257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7</cp:revision>
  <dcterms:created xsi:type="dcterms:W3CDTF">2023-07-03T01:47:00Z</dcterms:created>
  <dcterms:modified xsi:type="dcterms:W3CDTF">2023-07-05T12:12:44Z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