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6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tags" Target="../tags/tag15.xml"/><Relationship Id="rId2" Type="http://schemas.openxmlformats.org/officeDocument/2006/relationships/image" Target="../media/image15.png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51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43605" y="1868170"/>
            <a:ext cx="2031365" cy="605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44821" y="2007334"/>
            <a:ext cx="1866049" cy="4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992505" y="2823210"/>
            <a:ext cx="3618230" cy="295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3"/>
            </p:custDataLst>
          </p:nvPr>
        </p:nvSpPr>
        <p:spPr bwMode="white">
          <a:xfrm>
            <a:off x="6390005" y="3016250"/>
            <a:ext cx="3618230" cy="295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2" grpId="0" bldLvl="0" animBg="1"/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2691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088005" y="2919095"/>
            <a:ext cx="2031365" cy="605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3"/>
            </p:custDataLst>
          </p:nvPr>
        </p:nvSpPr>
        <p:spPr bwMode="white">
          <a:xfrm>
            <a:off x="1170305" y="3524885"/>
            <a:ext cx="3618230" cy="295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4"/>
            </p:custDataLst>
          </p:nvPr>
        </p:nvSpPr>
        <p:spPr bwMode="white">
          <a:xfrm>
            <a:off x="8028940" y="2919095"/>
            <a:ext cx="2031365" cy="605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5"/>
            </p:custDataLst>
          </p:nvPr>
        </p:nvSpPr>
        <p:spPr bwMode="white">
          <a:xfrm>
            <a:off x="6136640" y="3524885"/>
            <a:ext cx="3618230" cy="295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318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035935" y="1941195"/>
            <a:ext cx="2031365" cy="605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>
            <p:custDataLst>
              <p:tags r:id="rId3"/>
            </p:custDataLst>
          </p:nvPr>
        </p:nvSpPr>
        <p:spPr bwMode="white">
          <a:xfrm>
            <a:off x="1246505" y="2546985"/>
            <a:ext cx="3820795" cy="3284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4"/>
            </p:custDataLst>
          </p:nvPr>
        </p:nvSpPr>
        <p:spPr bwMode="white">
          <a:xfrm>
            <a:off x="8956040" y="1852295"/>
            <a:ext cx="2195830" cy="80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5"/>
            </p:custDataLst>
          </p:nvPr>
        </p:nvSpPr>
        <p:spPr bwMode="white">
          <a:xfrm>
            <a:off x="6518275" y="2876550"/>
            <a:ext cx="3618230" cy="2955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4" grpId="0" bldLvl="0" animBg="1"/>
      <p:bldP spid="35" grpId="0" bldLvl="0" animBg="1"/>
      <p:bldP spid="3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78890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100455" y="4405630"/>
            <a:ext cx="5688965" cy="1769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89635" y="2897823"/>
            <a:ext cx="10412730" cy="106235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5"/>
          <a:stretch>
            <a:fillRect/>
          </a:stretch>
        </p:blipFill>
        <p:spPr>
          <a:xfrm>
            <a:off x="2560955" y="1629093"/>
            <a:ext cx="7148830" cy="1574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7428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6667514" y="5763020"/>
            <a:ext cx="2415577" cy="4994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7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85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3160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194646" y="5608975"/>
            <a:ext cx="1253180" cy="561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986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62438" y="4934634"/>
            <a:ext cx="569472" cy="520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43774" y="5926312"/>
            <a:ext cx="313622" cy="396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01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3767504" y="4692598"/>
            <a:ext cx="3084694" cy="581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6187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3179182" y="4276243"/>
            <a:ext cx="818782" cy="38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44182" y="4276243"/>
            <a:ext cx="1120857" cy="38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147385" y="5095690"/>
            <a:ext cx="850580" cy="38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52132" y="5095690"/>
            <a:ext cx="1112908" cy="38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457410" y="5915138"/>
            <a:ext cx="1081111" cy="38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083929" y="5915138"/>
            <a:ext cx="1081111" cy="38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