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5" r:id="rId5"/>
    <p:sldId id="264" r:id="rId6"/>
    <p:sldId id="263" r:id="rId7"/>
    <p:sldId id="262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3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tags" Target="../tags/tag10.xml"/><Relationship Id="rId2" Type="http://schemas.openxmlformats.org/officeDocument/2006/relationships/image" Target="../media/image10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01"/>
          <a:stretch>
            <a:fillRect/>
          </a:stretch>
        </p:blipFill>
        <p:spPr>
          <a:xfrm>
            <a:off x="4788535" y="3092133"/>
            <a:ext cx="2614930" cy="673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>
            <a:fillRect/>
          </a:stretch>
        </p:blipFill>
        <p:spPr>
          <a:xfrm>
            <a:off x="2560955" y="1629093"/>
            <a:ext cx="7148830" cy="1574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43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48991" y="1663135"/>
            <a:ext cx="514115" cy="228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62380" y="1663135"/>
            <a:ext cx="533157" cy="228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85289" y="1663135"/>
            <a:ext cx="371305" cy="228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17719" y="1663135"/>
            <a:ext cx="380826" cy="228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291801" y="2206153"/>
            <a:ext cx="695008" cy="238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043272" y="2206153"/>
            <a:ext cx="675966" cy="238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747140" y="2206153"/>
            <a:ext cx="542677" cy="238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470049" y="2206153"/>
            <a:ext cx="542677" cy="238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00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34876" y="1853496"/>
            <a:ext cx="8225851" cy="514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01520" y="2815538"/>
            <a:ext cx="8149685" cy="571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44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34743" y="1474172"/>
            <a:ext cx="952066" cy="229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57652" y="1474172"/>
            <a:ext cx="961586" cy="229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90082" y="1474172"/>
            <a:ext cx="952066" cy="229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22512" y="1474172"/>
            <a:ext cx="952066" cy="229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955040" y="2027555"/>
            <a:ext cx="1497330" cy="153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3"/>
            </p:custDataLst>
          </p:nvPr>
        </p:nvSpPr>
        <p:spPr bwMode="white">
          <a:xfrm>
            <a:off x="3634740" y="2027555"/>
            <a:ext cx="1497330" cy="153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4"/>
            </p:custDataLst>
          </p:nvPr>
        </p:nvSpPr>
        <p:spPr bwMode="white">
          <a:xfrm>
            <a:off x="6428740" y="2027555"/>
            <a:ext cx="1497330" cy="153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5"/>
            </p:custDataLst>
          </p:nvPr>
        </p:nvSpPr>
        <p:spPr bwMode="white">
          <a:xfrm>
            <a:off x="9146540" y="1891665"/>
            <a:ext cx="1497330" cy="153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08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25575" y="2493645"/>
            <a:ext cx="4535170" cy="1384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61860" y="2484120"/>
            <a:ext cx="4243705" cy="1242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428275"/>
            <a:ext cx="11520000" cy="2646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1644650" y="4718050"/>
            <a:ext cx="4150995" cy="1041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99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44650" y="2131695"/>
            <a:ext cx="5338445" cy="1297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2023-07-05T12:12:54Z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