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4" r:id="rId6"/>
    <p:sldId id="273" r:id="rId7"/>
    <p:sldId id="271" r:id="rId8"/>
    <p:sldId id="270" r:id="rId9"/>
    <p:sldId id="269" r:id="rId10"/>
    <p:sldId id="290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5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14.xml"/><Relationship Id="rId2" Type="http://schemas.openxmlformats.org/officeDocument/2006/relationships/image" Target="../media/image19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1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61785" y="1663821"/>
            <a:ext cx="247537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51933" y="1663821"/>
            <a:ext cx="257057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46876" y="1663821"/>
            <a:ext cx="437950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32297" y="1663821"/>
            <a:ext cx="266578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31966" y="1663821"/>
            <a:ext cx="247537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317388" y="1663821"/>
            <a:ext cx="437950" cy="286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66578" y="2579042"/>
            <a:ext cx="437950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51933" y="2579042"/>
            <a:ext cx="257057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42082" y="2579042"/>
            <a:ext cx="247537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46611" y="2579042"/>
            <a:ext cx="428429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431966" y="2579042"/>
            <a:ext cx="247537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412595" y="2579042"/>
            <a:ext cx="266578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566578" y="4380882"/>
            <a:ext cx="437950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252066" y="4485751"/>
            <a:ext cx="276099" cy="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775702" y="4380882"/>
            <a:ext cx="437950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461190" y="4485751"/>
            <a:ext cx="276098" cy="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013388" y="4380882"/>
            <a:ext cx="399867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974975" y="4380882"/>
            <a:ext cx="447471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428490" y="2292985"/>
            <a:ext cx="4859655" cy="1554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85" y="720000"/>
            <a:ext cx="11520000" cy="3542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62245" y="2524125"/>
            <a:ext cx="3034665" cy="1151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257158" y="1529389"/>
            <a:ext cx="2313520" cy="361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830195" y="3669665"/>
            <a:ext cx="7199630" cy="132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25" y="720000"/>
            <a:ext cx="11520000" cy="518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99990" y="3529286"/>
            <a:ext cx="8121123" cy="1818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0" y="719365"/>
            <a:ext cx="11520000" cy="4479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11478" y="3292425"/>
            <a:ext cx="5141157" cy="1095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0" y="720000"/>
            <a:ext cx="11520000" cy="466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82110" y="3683000"/>
            <a:ext cx="3353435" cy="1456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55" y="910500"/>
            <a:ext cx="11520000" cy="2731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55900" y="2207260"/>
            <a:ext cx="7040245" cy="134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09595" y="2419350"/>
            <a:ext cx="597217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9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29752" y="2160261"/>
            <a:ext cx="1190082" cy="371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04925" y="2169799"/>
            <a:ext cx="428429" cy="343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80099" y="2160261"/>
            <a:ext cx="428429" cy="352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86611" y="3447911"/>
            <a:ext cx="809256" cy="352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70446" y="3447911"/>
            <a:ext cx="418909" cy="352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76958" y="4077429"/>
            <a:ext cx="418909" cy="362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99272" y="4077429"/>
            <a:ext cx="809256" cy="362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34677" y="5393694"/>
            <a:ext cx="238016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99338" y="5393694"/>
            <a:ext cx="247537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45" y="720000"/>
            <a:ext cx="11520000" cy="5093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49543" y="939377"/>
            <a:ext cx="447471" cy="28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34237" y="939377"/>
            <a:ext cx="257057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59923" y="1578433"/>
            <a:ext cx="238016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55130" y="2856546"/>
            <a:ext cx="238016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5245" y="2856546"/>
            <a:ext cx="1561388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69311" y="4401727"/>
            <a:ext cx="409388" cy="28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30039" y="4401727"/>
            <a:ext cx="399867" cy="28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14585" y="4401185"/>
            <a:ext cx="352425" cy="286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69378" y="5222008"/>
            <a:ext cx="418909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01278" y="5222008"/>
            <a:ext cx="409388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86039" y="5212470"/>
            <a:ext cx="409388" cy="28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5" y="720635"/>
            <a:ext cx="11520000" cy="2470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86835" y="721360"/>
            <a:ext cx="658495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75516" y="1483704"/>
            <a:ext cx="447471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21797" y="1483704"/>
            <a:ext cx="1608991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46028" y="2122775"/>
            <a:ext cx="247537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70656" y="2723693"/>
            <a:ext cx="1961256" cy="371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5" y="3238410"/>
            <a:ext cx="11520000" cy="141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285103" y="4192247"/>
            <a:ext cx="238016" cy="276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70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17454" y="1615148"/>
            <a:ext cx="314181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7454" y="2291271"/>
            <a:ext cx="314181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60330" y="2948349"/>
            <a:ext cx="371306" cy="352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17454" y="3653041"/>
            <a:ext cx="314181" cy="257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17454" y="5005287"/>
            <a:ext cx="314181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9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71504" y="2168472"/>
            <a:ext cx="1675636" cy="943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13322" y="2225648"/>
            <a:ext cx="1799404" cy="943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20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91603" y="2368209"/>
            <a:ext cx="247537" cy="28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95603" y="2368209"/>
            <a:ext cx="447471" cy="28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99537" y="2368209"/>
            <a:ext cx="437950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84231" y="2368209"/>
            <a:ext cx="247537" cy="28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91603" y="3054169"/>
            <a:ext cx="25705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95537" y="3054169"/>
            <a:ext cx="247537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89950" y="3054169"/>
            <a:ext cx="266578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03206" y="3054169"/>
            <a:ext cx="171371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91603" y="3721074"/>
            <a:ext cx="437950" cy="28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86016" y="3721074"/>
            <a:ext cx="266578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89950" y="3721074"/>
            <a:ext cx="447471" cy="276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974644" y="3721074"/>
            <a:ext cx="437950" cy="28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65" y="659675"/>
            <a:ext cx="11520000" cy="4165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1464945" y="2630170"/>
            <a:ext cx="3041015" cy="1878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4"/>
            </p:custDataLst>
          </p:nvPr>
        </p:nvSpPr>
        <p:spPr bwMode="white">
          <a:xfrm>
            <a:off x="3608474" y="1603307"/>
            <a:ext cx="752132" cy="276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189855" y="2277745"/>
            <a:ext cx="1798320" cy="254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083516" y="1603307"/>
            <a:ext cx="552198" cy="276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8676005" y="2278380"/>
            <a:ext cx="1668145" cy="254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10549036" y="1603307"/>
            <a:ext cx="742611" cy="2764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