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74" r:id="rId6"/>
    <p:sldId id="273" r:id="rId7"/>
    <p:sldId id="272" r:id="rId8"/>
    <p:sldId id="271" r:id="rId9"/>
    <p:sldId id="270" r:id="rId10"/>
    <p:sldId id="290" r:id="rId11"/>
    <p:sldId id="268" r:id="rId12"/>
    <p:sldId id="267" r:id="rId13"/>
    <p:sldId id="266" r:id="rId14"/>
    <p:sldId id="265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4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14.png"/><Relationship Id="rId2" Type="http://schemas.openxmlformats.org/officeDocument/2006/relationships/tags" Target="../tags/tag19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tags" Target="../tags/tag23.xml"/><Relationship Id="rId2" Type="http://schemas.openxmlformats.org/officeDocument/2006/relationships/image" Target="../media/image19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40" y="629830"/>
            <a:ext cx="11520000" cy="4352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77306" y="3687181"/>
            <a:ext cx="247537" cy="285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67587" y="3725279"/>
            <a:ext cx="257057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76910" y="3687181"/>
            <a:ext cx="257057" cy="276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57670" y="3706230"/>
            <a:ext cx="295140" cy="22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76513" y="3687181"/>
            <a:ext cx="266578" cy="276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80976" y="3687181"/>
            <a:ext cx="418909" cy="285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61670" y="3658607"/>
            <a:ext cx="418909" cy="361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948678" y="4439613"/>
            <a:ext cx="3646413" cy="371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927984" y="3687181"/>
            <a:ext cx="428429" cy="285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3"/>
            </p:custDataLst>
          </p:nvPr>
        </p:nvSpPr>
        <p:spPr bwMode="white">
          <a:xfrm>
            <a:off x="7603951" y="3791950"/>
            <a:ext cx="285619" cy="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4"/>
            </p:custDataLst>
          </p:nvPr>
        </p:nvSpPr>
        <p:spPr bwMode="white">
          <a:xfrm>
            <a:off x="8137108" y="3687181"/>
            <a:ext cx="418909" cy="276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5"/>
            </p:custDataLst>
          </p:nvPr>
        </p:nvSpPr>
        <p:spPr bwMode="white">
          <a:xfrm>
            <a:off x="8813075" y="3791950"/>
            <a:ext cx="285619" cy="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6"/>
            </p:custDataLst>
          </p:nvPr>
        </p:nvSpPr>
        <p:spPr bwMode="white">
          <a:xfrm>
            <a:off x="9346232" y="3687181"/>
            <a:ext cx="437950" cy="285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7"/>
            </p:custDataLst>
          </p:nvPr>
        </p:nvSpPr>
        <p:spPr bwMode="white">
          <a:xfrm>
            <a:off x="10326860" y="3687181"/>
            <a:ext cx="428429" cy="285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8"/>
            </p:custDataLst>
          </p:nvPr>
        </p:nvSpPr>
        <p:spPr bwMode="white">
          <a:xfrm>
            <a:off x="11098034" y="3649083"/>
            <a:ext cx="418909" cy="380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8" grpId="0" bldLvl="0" animBg="1"/>
      <p:bldP spid="2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1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66535" y="3321685"/>
            <a:ext cx="4902835" cy="612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252727" y="1605446"/>
            <a:ext cx="266578" cy="27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5" y="829855"/>
            <a:ext cx="11520000" cy="3564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41675" y="2638425"/>
            <a:ext cx="7163435" cy="153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196198" y="1716103"/>
            <a:ext cx="2703867" cy="362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" y="369480"/>
            <a:ext cx="11520000" cy="3402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14508" y="1818310"/>
            <a:ext cx="3970115" cy="724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" y="3772445"/>
            <a:ext cx="11520000" cy="2644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7614111" y="5586512"/>
            <a:ext cx="456991" cy="28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10698805" y="5796562"/>
            <a:ext cx="428429" cy="28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83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47470" y="2804795"/>
            <a:ext cx="3914775" cy="1383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0" y="610145"/>
            <a:ext cx="11520000" cy="4692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41295" y="3902710"/>
            <a:ext cx="8137525" cy="14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05" y="820330"/>
            <a:ext cx="11520000" cy="4431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27960" y="1664970"/>
            <a:ext cx="8693150" cy="1283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43250" y="3788410"/>
            <a:ext cx="3483610" cy="1283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45" y="719365"/>
            <a:ext cx="11520000" cy="286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89860" y="2221865"/>
            <a:ext cx="7314565" cy="136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76220" y="2352675"/>
            <a:ext cx="6638925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31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00661" y="1501399"/>
            <a:ext cx="428429" cy="285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04132" y="1510928"/>
            <a:ext cx="399867" cy="26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05917" y="2139859"/>
            <a:ext cx="456991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42545" y="2139859"/>
            <a:ext cx="437950" cy="285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95272" y="2787848"/>
            <a:ext cx="171371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50876" y="2787848"/>
            <a:ext cx="361785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27570" y="3416779"/>
            <a:ext cx="409388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32561" y="4064769"/>
            <a:ext cx="247537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0" y="720000"/>
            <a:ext cx="11520000" cy="5032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61693" y="1558729"/>
            <a:ext cx="247537" cy="27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35445" y="2845416"/>
            <a:ext cx="247537" cy="27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20139" y="2835885"/>
            <a:ext cx="238016" cy="28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18486" y="2835885"/>
            <a:ext cx="257057" cy="28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78585" y="4360847"/>
            <a:ext cx="257057" cy="28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06288" y="4360847"/>
            <a:ext cx="437950" cy="28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09759" y="4360847"/>
            <a:ext cx="418909" cy="28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66552" y="4360847"/>
            <a:ext cx="247537" cy="28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85461" y="4322723"/>
            <a:ext cx="2046942" cy="371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549759" y="5161452"/>
            <a:ext cx="247537" cy="28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82255" y="5161452"/>
            <a:ext cx="247537" cy="28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85924" y="5161452"/>
            <a:ext cx="238016" cy="27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366552" y="5161452"/>
            <a:ext cx="247537" cy="28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785461" y="5123328"/>
            <a:ext cx="2046942" cy="381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45" y="720000"/>
            <a:ext cx="11520000" cy="3176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776254" y="853537"/>
            <a:ext cx="437950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40749" y="1502146"/>
            <a:ext cx="247537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24320" y="2780288"/>
            <a:ext cx="447471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69576" y="3428898"/>
            <a:ext cx="247537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59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90479" y="1645006"/>
            <a:ext cx="428429" cy="371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69917" y="2980067"/>
            <a:ext cx="428429" cy="371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58578" y="5135238"/>
            <a:ext cx="428429" cy="371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0" y="720000"/>
            <a:ext cx="11520000" cy="3995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06552" y="1587736"/>
            <a:ext cx="428429" cy="371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53098" y="2913179"/>
            <a:ext cx="428429" cy="371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50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01123" y="2314140"/>
            <a:ext cx="247537" cy="286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05057" y="2314140"/>
            <a:ext cx="247537" cy="286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08991" y="2314140"/>
            <a:ext cx="257057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93685" y="2314140"/>
            <a:ext cx="238015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10710" y="2991889"/>
            <a:ext cx="447471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05057" y="2991889"/>
            <a:ext cx="247537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08991" y="2991889"/>
            <a:ext cx="247537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84165" y="2991889"/>
            <a:ext cx="447471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910644" y="3660092"/>
            <a:ext cx="238016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05057" y="3660092"/>
            <a:ext cx="437950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18578" y="3660092"/>
            <a:ext cx="437950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184099" y="3660092"/>
            <a:ext cx="437950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70" y="719365"/>
            <a:ext cx="11520000" cy="4134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621790" y="2570480"/>
            <a:ext cx="2992120" cy="2007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4"/>
            </p:custDataLst>
          </p:nvPr>
        </p:nvSpPr>
        <p:spPr bwMode="white">
          <a:xfrm>
            <a:off x="3648479" y="1653035"/>
            <a:ext cx="752132" cy="27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5180330" y="2347595"/>
            <a:ext cx="1943735" cy="2506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7123521" y="1653035"/>
            <a:ext cx="742611" cy="27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8402955" y="2491105"/>
            <a:ext cx="3111500" cy="208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10589041" y="1653035"/>
            <a:ext cx="733090" cy="27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  <p:bldP spid="7" grpId="0" bldLvl="0" animBg="1"/>
      <p:bldP spid="9" grpId="0" bldLvl="0" animBg="1"/>
      <p:bldP spid="10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2023-07-04T12:53:28Z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