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17.xml"/><Relationship Id="rId2" Type="http://schemas.openxmlformats.org/officeDocument/2006/relationships/image" Target="../media/image8.png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04770" y="1114425"/>
            <a:ext cx="6981825" cy="2000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61845" y="3476625"/>
            <a:ext cx="806767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40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68165" y="2933154"/>
            <a:ext cx="723570" cy="324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68165" y="3515061"/>
            <a:ext cx="723570" cy="333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263239" y="4125587"/>
            <a:ext cx="399867" cy="295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328892" y="2942694"/>
            <a:ext cx="399867" cy="295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3"/>
            </p:custDataLst>
          </p:nvPr>
        </p:nvSpPr>
        <p:spPr bwMode="white">
          <a:xfrm>
            <a:off x="5671636" y="3505522"/>
            <a:ext cx="390347" cy="324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4"/>
            </p:custDataLst>
          </p:nvPr>
        </p:nvSpPr>
        <p:spPr bwMode="white">
          <a:xfrm>
            <a:off x="5217795" y="4026535"/>
            <a:ext cx="602615" cy="419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5"/>
            </p:custDataLst>
          </p:nvPr>
        </p:nvSpPr>
        <p:spPr bwMode="white">
          <a:xfrm>
            <a:off x="9594148" y="2923615"/>
            <a:ext cx="1066314" cy="333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6"/>
            </p:custDataLst>
          </p:nvPr>
        </p:nvSpPr>
        <p:spPr bwMode="white">
          <a:xfrm>
            <a:off x="9603669" y="3505522"/>
            <a:ext cx="1066314" cy="343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7"/>
            </p:custDataLst>
          </p:nvPr>
        </p:nvSpPr>
        <p:spPr bwMode="white">
          <a:xfrm>
            <a:off x="9765520" y="4087429"/>
            <a:ext cx="723570" cy="352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2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06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253388" y="3209968"/>
            <a:ext cx="228495" cy="257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167371" y="3209968"/>
            <a:ext cx="238016" cy="257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14710" y="3209968"/>
            <a:ext cx="380826" cy="257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253388" y="4039958"/>
            <a:ext cx="238016" cy="257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167371" y="4039958"/>
            <a:ext cx="228495" cy="257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014710" y="4039958"/>
            <a:ext cx="380826" cy="257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347272" y="3209968"/>
            <a:ext cx="380826" cy="257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3"/>
            </p:custDataLst>
          </p:nvPr>
        </p:nvSpPr>
        <p:spPr bwMode="white">
          <a:xfrm>
            <a:off x="8318380" y="3209968"/>
            <a:ext cx="238016" cy="257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4"/>
            </p:custDataLst>
          </p:nvPr>
        </p:nvSpPr>
        <p:spPr bwMode="white">
          <a:xfrm>
            <a:off x="9232363" y="3209968"/>
            <a:ext cx="238016" cy="257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5"/>
            </p:custDataLst>
          </p:nvPr>
        </p:nvSpPr>
        <p:spPr bwMode="white">
          <a:xfrm>
            <a:off x="7347272" y="4039958"/>
            <a:ext cx="380826" cy="257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6"/>
            </p:custDataLst>
          </p:nvPr>
        </p:nvSpPr>
        <p:spPr bwMode="white">
          <a:xfrm>
            <a:off x="8327900" y="4039958"/>
            <a:ext cx="228496" cy="257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7"/>
            </p:custDataLst>
          </p:nvPr>
        </p:nvSpPr>
        <p:spPr bwMode="white">
          <a:xfrm>
            <a:off x="9232363" y="4039958"/>
            <a:ext cx="238016" cy="257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2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60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29950" y="1712826"/>
            <a:ext cx="409388" cy="25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14842" y="1712826"/>
            <a:ext cx="409388" cy="25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99735" y="1712826"/>
            <a:ext cx="409388" cy="25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27305" y="1712826"/>
            <a:ext cx="418909" cy="25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29950" y="2381074"/>
            <a:ext cx="361785" cy="25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614842" y="2381074"/>
            <a:ext cx="418909" cy="25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271107" y="2381074"/>
            <a:ext cx="228496" cy="25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117785" y="2381074"/>
            <a:ext cx="409388" cy="25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301322" y="3058869"/>
            <a:ext cx="247537" cy="25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795735" y="3058869"/>
            <a:ext cx="228495" cy="25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271107" y="3058869"/>
            <a:ext cx="228496" cy="25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298677" y="3058869"/>
            <a:ext cx="409388" cy="25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2310842" y="3736664"/>
            <a:ext cx="228495" cy="248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4795735" y="3727117"/>
            <a:ext cx="228495" cy="25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7280628" y="3727117"/>
            <a:ext cx="228495" cy="25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0298677" y="3727117"/>
            <a:ext cx="228495" cy="25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93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80770" y="2685415"/>
            <a:ext cx="6901180" cy="1426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2023-07-05T02:40:26Z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