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1" r:id="rId6"/>
    <p:sldId id="260" r:id="rId7"/>
    <p:sldId id="257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3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12.xml"/><Relationship Id="rId2" Type="http://schemas.openxmlformats.org/officeDocument/2006/relationships/image" Target="../media/image8.png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604770" y="1114425"/>
            <a:ext cx="6981825" cy="2000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105025" y="3467100"/>
            <a:ext cx="7981950" cy="971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91400"/>
            <a:ext cx="11520000" cy="38748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777685" y="2476537"/>
            <a:ext cx="238016" cy="257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824297" y="2476537"/>
            <a:ext cx="228495" cy="257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108595" y="2476537"/>
            <a:ext cx="238016" cy="257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958578" y="3240052"/>
            <a:ext cx="238016" cy="267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738611" y="3240052"/>
            <a:ext cx="409388" cy="267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394545" y="3240052"/>
            <a:ext cx="247537" cy="257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318049" y="3240052"/>
            <a:ext cx="228495" cy="267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432628" y="3898583"/>
            <a:ext cx="2142148" cy="343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003585"/>
            <a:ext cx="11520000" cy="2620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/>
          <p:cNvSpPr/>
          <p:nvPr>
            <p:custDataLst>
              <p:tags r:id="rId4"/>
            </p:custDataLst>
          </p:nvPr>
        </p:nvSpPr>
        <p:spPr bwMode="white">
          <a:xfrm>
            <a:off x="2025223" y="5280599"/>
            <a:ext cx="390347" cy="2573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5"/>
            </p:custDataLst>
          </p:nvPr>
        </p:nvSpPr>
        <p:spPr bwMode="white">
          <a:xfrm>
            <a:off x="5148000" y="5271070"/>
            <a:ext cx="380826" cy="266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6"/>
            </p:custDataLst>
          </p:nvPr>
        </p:nvSpPr>
        <p:spPr bwMode="white">
          <a:xfrm>
            <a:off x="8803933" y="5271070"/>
            <a:ext cx="380827" cy="266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7"/>
            </p:custDataLst>
          </p:nvPr>
        </p:nvSpPr>
        <p:spPr bwMode="white">
          <a:xfrm>
            <a:off x="2025223" y="6157356"/>
            <a:ext cx="390347" cy="266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8"/>
            </p:custDataLst>
          </p:nvPr>
        </p:nvSpPr>
        <p:spPr bwMode="white">
          <a:xfrm>
            <a:off x="5148000" y="6157356"/>
            <a:ext cx="380826" cy="266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9"/>
            </p:custDataLst>
          </p:nvPr>
        </p:nvSpPr>
        <p:spPr bwMode="white">
          <a:xfrm>
            <a:off x="8803933" y="6157530"/>
            <a:ext cx="380827" cy="266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2575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25550" y="2691765"/>
            <a:ext cx="4403090" cy="1273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301115" y="4733925"/>
            <a:ext cx="6219190" cy="1242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10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54115" y="2387282"/>
            <a:ext cx="4484231" cy="943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COMMONDATA" val="eyJoZGlkIjoiYTNjM2EwNWJlZTJhNGZjOTUwNGJmNTFmZWFlMWExNzk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6</cp:revision>
  <dcterms:created xsi:type="dcterms:W3CDTF">2023-07-03T01:47:00Z</dcterms:created>
  <dcterms:modified xsi:type="dcterms:W3CDTF">2023-07-05T02:41:51Z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