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58" r:id="rId4"/>
    <p:sldId id="262" r:id="rId5"/>
    <p:sldId id="261" r:id="rId6"/>
    <p:sldId id="257" r:id="rId7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2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7.xml"/><Relationship Id="rId7" Type="http://schemas.openxmlformats.org/officeDocument/2006/relationships/tags" Target="../tags/tag11.xml"/><Relationship Id="rId12" Type="http://schemas.openxmlformats.org/officeDocument/2006/relationships/tags" Target="../tags/tag16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11" Type="http://schemas.openxmlformats.org/officeDocument/2006/relationships/tags" Target="../tags/tag15.xml"/><Relationship Id="rId5" Type="http://schemas.openxmlformats.org/officeDocument/2006/relationships/tags" Target="../tags/tag9.xml"/><Relationship Id="rId10" Type="http://schemas.openxmlformats.org/officeDocument/2006/relationships/tags" Target="../tags/tag14.xml"/><Relationship Id="rId4" Type="http://schemas.openxmlformats.org/officeDocument/2006/relationships/tags" Target="../tags/tag8.xml"/><Relationship Id="rId9" Type="http://schemas.openxmlformats.org/officeDocument/2006/relationships/tags" Target="../tags/tag13.xml"/><Relationship Id="rId1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3" Type="http://schemas.openxmlformats.org/officeDocument/2006/relationships/tags" Target="../tags/tag19.xml"/><Relationship Id="rId7" Type="http://schemas.openxmlformats.org/officeDocument/2006/relationships/tags" Target="../tags/tag23.xml"/><Relationship Id="rId12" Type="http://schemas.openxmlformats.org/officeDocument/2006/relationships/image" Target="../media/image7.pn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image" Target="../media/image6.png"/><Relationship Id="rId5" Type="http://schemas.openxmlformats.org/officeDocument/2006/relationships/tags" Target="../tags/tag21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20.xml"/><Relationship Id="rId9" Type="http://schemas.openxmlformats.org/officeDocument/2006/relationships/tags" Target="../tags/tag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604770" y="1114425"/>
            <a:ext cx="6981825" cy="20002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1619250" y="3524250"/>
            <a:ext cx="8953500" cy="8572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416424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矩形 5"/>
          <p:cNvSpPr/>
          <p:nvPr/>
        </p:nvSpPr>
        <p:spPr bwMode="white">
          <a:xfrm>
            <a:off x="1863371" y="3092760"/>
            <a:ext cx="247537" cy="2572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2472694" y="3092760"/>
            <a:ext cx="238016" cy="26681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/>
          <p:cNvSpPr/>
          <p:nvPr/>
        </p:nvSpPr>
        <p:spPr bwMode="white">
          <a:xfrm>
            <a:off x="1872892" y="4302964"/>
            <a:ext cx="238016" cy="2572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5" name="矩形 14"/>
          <p:cNvSpPr/>
          <p:nvPr/>
        </p:nvSpPr>
        <p:spPr bwMode="white">
          <a:xfrm>
            <a:off x="2472694" y="4302964"/>
            <a:ext cx="238016" cy="2572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" name="矩形 1"/>
          <p:cNvSpPr/>
          <p:nvPr>
            <p:custDataLst>
              <p:tags r:id="rId1"/>
            </p:custDataLst>
          </p:nvPr>
        </p:nvSpPr>
        <p:spPr bwMode="white">
          <a:xfrm>
            <a:off x="4557719" y="3092760"/>
            <a:ext cx="247537" cy="2572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2" name="矩形 21"/>
          <p:cNvSpPr/>
          <p:nvPr>
            <p:custDataLst>
              <p:tags r:id="rId2"/>
            </p:custDataLst>
          </p:nvPr>
        </p:nvSpPr>
        <p:spPr bwMode="white">
          <a:xfrm>
            <a:off x="5157520" y="3092760"/>
            <a:ext cx="238016" cy="26681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3" name="矩形 22"/>
          <p:cNvSpPr/>
          <p:nvPr>
            <p:custDataLst>
              <p:tags r:id="rId3"/>
            </p:custDataLst>
          </p:nvPr>
        </p:nvSpPr>
        <p:spPr bwMode="white">
          <a:xfrm>
            <a:off x="4557719" y="4302964"/>
            <a:ext cx="228495" cy="2572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4" name="矩形 23"/>
          <p:cNvSpPr/>
          <p:nvPr>
            <p:custDataLst>
              <p:tags r:id="rId4"/>
            </p:custDataLst>
          </p:nvPr>
        </p:nvSpPr>
        <p:spPr bwMode="white">
          <a:xfrm>
            <a:off x="5157520" y="4302964"/>
            <a:ext cx="238016" cy="2572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5" name="矩形 24"/>
          <p:cNvSpPr/>
          <p:nvPr>
            <p:custDataLst>
              <p:tags r:id="rId5"/>
            </p:custDataLst>
          </p:nvPr>
        </p:nvSpPr>
        <p:spPr bwMode="white">
          <a:xfrm>
            <a:off x="7280628" y="3102289"/>
            <a:ext cx="152330" cy="24775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6" name="矩形 25"/>
          <p:cNvSpPr/>
          <p:nvPr>
            <p:custDataLst>
              <p:tags r:id="rId6"/>
            </p:custDataLst>
          </p:nvPr>
        </p:nvSpPr>
        <p:spPr bwMode="white">
          <a:xfrm>
            <a:off x="7851867" y="3092760"/>
            <a:ext cx="247537" cy="2572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7" name="矩形 26"/>
          <p:cNvSpPr/>
          <p:nvPr>
            <p:custDataLst>
              <p:tags r:id="rId7"/>
            </p:custDataLst>
          </p:nvPr>
        </p:nvSpPr>
        <p:spPr bwMode="white">
          <a:xfrm>
            <a:off x="7252066" y="4302964"/>
            <a:ext cx="238016" cy="2572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8" name="矩形 27"/>
          <p:cNvSpPr/>
          <p:nvPr>
            <p:custDataLst>
              <p:tags r:id="rId8"/>
            </p:custDataLst>
          </p:nvPr>
        </p:nvSpPr>
        <p:spPr bwMode="white">
          <a:xfrm>
            <a:off x="7880429" y="4302964"/>
            <a:ext cx="161851" cy="2572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9" name="矩形 28"/>
          <p:cNvSpPr/>
          <p:nvPr>
            <p:custDataLst>
              <p:tags r:id="rId9"/>
            </p:custDataLst>
          </p:nvPr>
        </p:nvSpPr>
        <p:spPr bwMode="white">
          <a:xfrm>
            <a:off x="9946413" y="3092760"/>
            <a:ext cx="228495" cy="26681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30" name="矩形 29"/>
          <p:cNvSpPr/>
          <p:nvPr>
            <p:custDataLst>
              <p:tags r:id="rId10"/>
            </p:custDataLst>
          </p:nvPr>
        </p:nvSpPr>
        <p:spPr bwMode="white">
          <a:xfrm>
            <a:off x="10565256" y="3102289"/>
            <a:ext cx="161851" cy="24775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31" name="矩形 30"/>
          <p:cNvSpPr/>
          <p:nvPr>
            <p:custDataLst>
              <p:tags r:id="rId11"/>
            </p:custDataLst>
          </p:nvPr>
        </p:nvSpPr>
        <p:spPr bwMode="white">
          <a:xfrm>
            <a:off x="9946413" y="4302964"/>
            <a:ext cx="228495" cy="2572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32" name="矩形 31"/>
          <p:cNvSpPr/>
          <p:nvPr>
            <p:custDataLst>
              <p:tags r:id="rId12"/>
            </p:custDataLst>
          </p:nvPr>
        </p:nvSpPr>
        <p:spPr bwMode="white">
          <a:xfrm>
            <a:off x="10536694" y="4302964"/>
            <a:ext cx="238016" cy="25728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4" grpId="0" animBg="1"/>
      <p:bldP spid="15" grpId="0" animBg="1"/>
      <p:bldP spid="2" grpId="0" bldLvl="0" animBg="1"/>
      <p:bldP spid="22" grpId="0" bldLvl="0" animBg="1"/>
      <p:bldP spid="23" grpId="0" bldLvl="0" animBg="1"/>
      <p:bldP spid="24" grpId="0" bldLvl="0" animBg="1"/>
      <p:bldP spid="25" grpId="0" bldLvl="0" animBg="1"/>
      <p:bldP spid="26" grpId="0" bldLvl="0" animBg="1"/>
      <p:bldP spid="27" grpId="0" bldLvl="0" animBg="1"/>
      <p:bldP spid="28" grpId="0" bldLvl="0" animBg="1"/>
      <p:bldP spid="29" grpId="0" bldLvl="0" animBg="1"/>
      <p:bldP spid="30" grpId="0" bldLvl="0" animBg="1"/>
      <p:bldP spid="31" grpId="0" bldLvl="0" animBg="1"/>
      <p:bldP spid="32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291416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3929355" y="1967567"/>
            <a:ext cx="409388" cy="26665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6052462" y="1967567"/>
            <a:ext cx="418909" cy="26665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8213652" y="1977091"/>
            <a:ext cx="371305" cy="24760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10308198" y="1967567"/>
            <a:ext cx="418909" cy="26665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3929355" y="3053237"/>
            <a:ext cx="409388" cy="25713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6052462" y="3053237"/>
            <a:ext cx="418909" cy="25713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8185090" y="3053237"/>
            <a:ext cx="409389" cy="25713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/>
        </p:nvSpPr>
        <p:spPr bwMode="white">
          <a:xfrm>
            <a:off x="10317719" y="3053237"/>
            <a:ext cx="399867" cy="25713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-66765"/>
            <a:ext cx="11520000" cy="469884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8" name="矩形 7"/>
          <p:cNvSpPr/>
          <p:nvPr/>
        </p:nvSpPr>
        <p:spPr bwMode="white">
          <a:xfrm>
            <a:off x="3377157" y="4060209"/>
            <a:ext cx="418909" cy="26687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4005520" y="4069740"/>
            <a:ext cx="276099" cy="2192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4491074" y="4060209"/>
            <a:ext cx="418909" cy="26687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5405057" y="4060209"/>
            <a:ext cx="418909" cy="26687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/>
        </p:nvSpPr>
        <p:spPr bwMode="white">
          <a:xfrm>
            <a:off x="6223834" y="4022084"/>
            <a:ext cx="390347" cy="33358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" name="矩形 1"/>
          <p:cNvSpPr/>
          <p:nvPr>
            <p:custDataLst>
              <p:tags r:id="rId1"/>
            </p:custDataLst>
          </p:nvPr>
        </p:nvSpPr>
        <p:spPr bwMode="white">
          <a:xfrm>
            <a:off x="9860727" y="1972894"/>
            <a:ext cx="238015" cy="24780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img_1677721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335" y="4632235"/>
            <a:ext cx="11520000" cy="206202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14" name="矩形 13"/>
          <p:cNvSpPr/>
          <p:nvPr>
            <p:custDataLst>
              <p:tags r:id="rId3"/>
            </p:custDataLst>
          </p:nvPr>
        </p:nvSpPr>
        <p:spPr bwMode="white">
          <a:xfrm>
            <a:off x="3384376" y="6236031"/>
            <a:ext cx="418909" cy="25775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5" name="矩形 14"/>
          <p:cNvSpPr/>
          <p:nvPr>
            <p:custDataLst>
              <p:tags r:id="rId4"/>
            </p:custDataLst>
          </p:nvPr>
        </p:nvSpPr>
        <p:spPr bwMode="white">
          <a:xfrm>
            <a:off x="4012739" y="6331495"/>
            <a:ext cx="266578" cy="4773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6" name="矩形 15"/>
          <p:cNvSpPr/>
          <p:nvPr>
            <p:custDataLst>
              <p:tags r:id="rId5"/>
            </p:custDataLst>
          </p:nvPr>
        </p:nvSpPr>
        <p:spPr bwMode="white">
          <a:xfrm>
            <a:off x="4498293" y="6236031"/>
            <a:ext cx="409388" cy="25775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7" name="矩形 16"/>
          <p:cNvSpPr/>
          <p:nvPr>
            <p:custDataLst>
              <p:tags r:id="rId6"/>
            </p:custDataLst>
          </p:nvPr>
        </p:nvSpPr>
        <p:spPr bwMode="white">
          <a:xfrm>
            <a:off x="5126657" y="6245577"/>
            <a:ext cx="276099" cy="21956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8" name="矩形 17"/>
          <p:cNvSpPr/>
          <p:nvPr>
            <p:custDataLst>
              <p:tags r:id="rId7"/>
            </p:custDataLst>
          </p:nvPr>
        </p:nvSpPr>
        <p:spPr bwMode="white">
          <a:xfrm>
            <a:off x="5726458" y="6245577"/>
            <a:ext cx="161851" cy="24820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9" name="矩形 18"/>
          <p:cNvSpPr/>
          <p:nvPr>
            <p:custDataLst>
              <p:tags r:id="rId8"/>
            </p:custDataLst>
          </p:nvPr>
        </p:nvSpPr>
        <p:spPr bwMode="white">
          <a:xfrm>
            <a:off x="6554756" y="6245577"/>
            <a:ext cx="333223" cy="24820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0" name="矩形 19"/>
          <p:cNvSpPr/>
          <p:nvPr>
            <p:custDataLst>
              <p:tags r:id="rId9"/>
            </p:custDataLst>
          </p:nvPr>
        </p:nvSpPr>
        <p:spPr bwMode="white">
          <a:xfrm>
            <a:off x="7344971" y="6197845"/>
            <a:ext cx="390347" cy="33412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2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8" grpId="0" bldLvl="0" animBg="1"/>
      <p:bldP spid="19" grpId="0" bldLvl="0" animBg="1"/>
      <p:bldP spid="20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540" y="0"/>
            <a:ext cx="1218946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4594860" y="3961765"/>
            <a:ext cx="2538730" cy="195072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TNjM2EwNWJlZTJhNGZjOTUwNGJmNTFmZWFlMWExNzk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  <p:tag name="KSO_WM_BEAUTIFY_FLAG" val="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宽屏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锵锵 成</cp:lastModifiedBy>
  <cp:revision>7</cp:revision>
  <dcterms:created xsi:type="dcterms:W3CDTF">2023-07-03T01:47:00Z</dcterms:created>
  <dcterms:modified xsi:type="dcterms:W3CDTF">2023-07-07T10:47:18Z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01DCC7CAD5454ABAB5D1B07AD2ED20C0_12</vt:lpwstr>
  </property>
  <property fmtid="{D5CDD505-2E9C-101B-9397-08002B2CF9AE}" pid="3" name="KSOProductBuildVer">
    <vt:lpwstr>2052-11.1.0.14309</vt:lpwstr>
  </property>
</Properties>
</file>