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5245" y="1128395"/>
            <a:ext cx="7000875" cy="193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24150" y="3490595"/>
            <a:ext cx="674370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43603" y="3596530"/>
            <a:ext cx="1685157" cy="59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46677" y="3348881"/>
            <a:ext cx="1713719" cy="933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4809" y="2369419"/>
            <a:ext cx="409388" cy="35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76760" y="2369419"/>
            <a:ext cx="409388" cy="35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8710" y="2369419"/>
            <a:ext cx="409388" cy="35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0661" y="2369419"/>
            <a:ext cx="409388" cy="35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90"/>
            <a:ext cx="11520000" cy="457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5" y="4353470"/>
            <a:ext cx="11520000" cy="250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899239" y="5581752"/>
            <a:ext cx="8520991" cy="80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