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7" r:id="rId6"/>
    <p:sldId id="266" r:id="rId7"/>
    <p:sldId id="265" r:id="rId8"/>
    <p:sldId id="263" r:id="rId9"/>
    <p:sldId id="262" r:id="rId10"/>
    <p:sldId id="261" r:id="rId11"/>
    <p:sldId id="257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34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tags" Target="../tags/tag33.xml"/><Relationship Id="rId2" Type="http://schemas.openxmlformats.org/officeDocument/2006/relationships/image" Target="../media/image13.png"/><Relationship Id="rId1" Type="http://schemas.openxmlformats.org/officeDocument/2006/relationships/tags" Target="../tags/tag3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image" Target="../media/image8.png"/><Relationship Id="rId2" Type="http://schemas.openxmlformats.org/officeDocument/2006/relationships/tags" Target="../tags/tag24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.xml"/><Relationship Id="rId3" Type="http://schemas.openxmlformats.org/officeDocument/2006/relationships/image" Target="../media/image12.png"/><Relationship Id="rId2" Type="http://schemas.openxmlformats.org/officeDocument/2006/relationships/tags" Target="../tags/tag30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2915" y="1168400"/>
            <a:ext cx="11266170" cy="17760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843145" y="3414395"/>
            <a:ext cx="2505075" cy="1133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666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44528" y="3948584"/>
            <a:ext cx="228495" cy="257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158512" y="3948584"/>
            <a:ext cx="238016" cy="257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986809" y="3948584"/>
            <a:ext cx="409388" cy="257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805586" y="3948584"/>
            <a:ext cx="238016" cy="257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719570" y="3948584"/>
            <a:ext cx="228495" cy="257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547867" y="3948584"/>
            <a:ext cx="409388" cy="257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158842" y="4786682"/>
            <a:ext cx="409388" cy="266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2158512" y="4796206"/>
            <a:ext cx="228495" cy="247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3072495" y="4786682"/>
            <a:ext cx="228495" cy="266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3719900" y="4786682"/>
            <a:ext cx="409388" cy="266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4719570" y="4786682"/>
            <a:ext cx="238016" cy="266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5633553" y="4796206"/>
            <a:ext cx="228495" cy="247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6747471" y="3948584"/>
            <a:ext cx="238016" cy="257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>
            <p:custDataLst>
              <p:tags r:id="rId3"/>
            </p:custDataLst>
          </p:nvPr>
        </p:nvSpPr>
        <p:spPr bwMode="white">
          <a:xfrm>
            <a:off x="7661454" y="3948584"/>
            <a:ext cx="228495" cy="257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>
            <p:custDataLst>
              <p:tags r:id="rId4"/>
            </p:custDataLst>
          </p:nvPr>
        </p:nvSpPr>
        <p:spPr bwMode="white">
          <a:xfrm>
            <a:off x="8480231" y="3948584"/>
            <a:ext cx="409388" cy="257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2" name="矩形 31"/>
          <p:cNvSpPr/>
          <p:nvPr>
            <p:custDataLst>
              <p:tags r:id="rId5"/>
            </p:custDataLst>
          </p:nvPr>
        </p:nvSpPr>
        <p:spPr bwMode="white">
          <a:xfrm>
            <a:off x="9308528" y="3948584"/>
            <a:ext cx="228495" cy="257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3" name="矩形 32"/>
          <p:cNvSpPr/>
          <p:nvPr>
            <p:custDataLst>
              <p:tags r:id="rId6"/>
            </p:custDataLst>
          </p:nvPr>
        </p:nvSpPr>
        <p:spPr bwMode="white">
          <a:xfrm>
            <a:off x="10222512" y="3948584"/>
            <a:ext cx="228495" cy="257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4" name="矩形 33"/>
          <p:cNvSpPr/>
          <p:nvPr>
            <p:custDataLst>
              <p:tags r:id="rId7"/>
            </p:custDataLst>
          </p:nvPr>
        </p:nvSpPr>
        <p:spPr bwMode="white">
          <a:xfrm>
            <a:off x="11041289" y="3948584"/>
            <a:ext cx="409388" cy="257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5" name="矩形 34"/>
          <p:cNvSpPr/>
          <p:nvPr>
            <p:custDataLst>
              <p:tags r:id="rId8"/>
            </p:custDataLst>
          </p:nvPr>
        </p:nvSpPr>
        <p:spPr bwMode="white">
          <a:xfrm>
            <a:off x="6652264" y="4786682"/>
            <a:ext cx="418909" cy="266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6" name="矩形 35"/>
          <p:cNvSpPr/>
          <p:nvPr>
            <p:custDataLst>
              <p:tags r:id="rId9"/>
            </p:custDataLst>
          </p:nvPr>
        </p:nvSpPr>
        <p:spPr bwMode="white">
          <a:xfrm>
            <a:off x="7661454" y="4786682"/>
            <a:ext cx="238016" cy="266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7" name="矩形 36"/>
          <p:cNvSpPr/>
          <p:nvPr>
            <p:custDataLst>
              <p:tags r:id="rId10"/>
            </p:custDataLst>
          </p:nvPr>
        </p:nvSpPr>
        <p:spPr bwMode="white">
          <a:xfrm>
            <a:off x="8565917" y="4786682"/>
            <a:ext cx="238015" cy="266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8" name="矩形 37"/>
          <p:cNvSpPr/>
          <p:nvPr>
            <p:custDataLst>
              <p:tags r:id="rId11"/>
            </p:custDataLst>
          </p:nvPr>
        </p:nvSpPr>
        <p:spPr bwMode="white">
          <a:xfrm>
            <a:off x="9213322" y="4786682"/>
            <a:ext cx="418909" cy="266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9" name="矩形 38"/>
          <p:cNvSpPr/>
          <p:nvPr>
            <p:custDataLst>
              <p:tags r:id="rId12"/>
            </p:custDataLst>
          </p:nvPr>
        </p:nvSpPr>
        <p:spPr bwMode="white">
          <a:xfrm>
            <a:off x="10222512" y="4786682"/>
            <a:ext cx="228495" cy="266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0" name="矩形 39"/>
          <p:cNvSpPr/>
          <p:nvPr>
            <p:custDataLst>
              <p:tags r:id="rId13"/>
            </p:custDataLst>
          </p:nvPr>
        </p:nvSpPr>
        <p:spPr bwMode="white">
          <a:xfrm>
            <a:off x="11136495" y="4786682"/>
            <a:ext cx="228495" cy="266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88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120429" y="1617229"/>
            <a:ext cx="418909" cy="257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614842" y="1617229"/>
            <a:ext cx="409388" cy="257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271107" y="1617229"/>
            <a:ext cx="418910" cy="257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117785" y="1617229"/>
            <a:ext cx="238015" cy="257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301322" y="2285378"/>
            <a:ext cx="238016" cy="267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786214" y="2294923"/>
            <a:ext cx="238016" cy="248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280628" y="2285378"/>
            <a:ext cx="409388" cy="267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117785" y="2294923"/>
            <a:ext cx="228495" cy="248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301322" y="2963072"/>
            <a:ext cx="238016" cy="257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786214" y="2972617"/>
            <a:ext cx="238016" cy="248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461520" y="2963072"/>
            <a:ext cx="228495" cy="257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117785" y="2963072"/>
            <a:ext cx="238015" cy="257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2301322" y="3640767"/>
            <a:ext cx="228495" cy="257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5319371" y="3640767"/>
            <a:ext cx="238016" cy="257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7985157" y="3640767"/>
            <a:ext cx="409388" cy="257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10660462" y="3640767"/>
            <a:ext cx="418909" cy="257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673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/>
        </p:nvSpPr>
        <p:spPr bwMode="white">
          <a:xfrm>
            <a:off x="2244198" y="3162330"/>
            <a:ext cx="390347" cy="238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958247" y="3162330"/>
            <a:ext cx="380826" cy="238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3748462" y="1826680"/>
            <a:ext cx="228495" cy="238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3"/>
            </p:custDataLst>
          </p:nvPr>
        </p:nvSpPr>
        <p:spPr bwMode="white">
          <a:xfrm>
            <a:off x="4395867" y="3162330"/>
            <a:ext cx="371305" cy="238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4"/>
            </p:custDataLst>
          </p:nvPr>
        </p:nvSpPr>
        <p:spPr bwMode="white">
          <a:xfrm>
            <a:off x="5176561" y="2494505"/>
            <a:ext cx="218975" cy="238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5"/>
            </p:custDataLst>
          </p:nvPr>
        </p:nvSpPr>
        <p:spPr bwMode="white">
          <a:xfrm>
            <a:off x="7918512" y="3162330"/>
            <a:ext cx="228495" cy="238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6"/>
            </p:custDataLst>
          </p:nvPr>
        </p:nvSpPr>
        <p:spPr bwMode="white">
          <a:xfrm>
            <a:off x="8632561" y="3162330"/>
            <a:ext cx="218975" cy="238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7"/>
            </p:custDataLst>
          </p:nvPr>
        </p:nvSpPr>
        <p:spPr bwMode="white">
          <a:xfrm>
            <a:off x="9279966" y="1826680"/>
            <a:ext cx="361785" cy="238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8"/>
            </p:custDataLst>
          </p:nvPr>
        </p:nvSpPr>
        <p:spPr bwMode="white">
          <a:xfrm>
            <a:off x="10051140" y="2494505"/>
            <a:ext cx="218975" cy="238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9"/>
            </p:custDataLst>
          </p:nvPr>
        </p:nvSpPr>
        <p:spPr bwMode="white">
          <a:xfrm>
            <a:off x="10765190" y="2494505"/>
            <a:ext cx="218975" cy="238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592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3824628" y="2723474"/>
            <a:ext cx="228495" cy="257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386347" y="2752095"/>
            <a:ext cx="238016" cy="190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938545" y="2723474"/>
            <a:ext cx="228495" cy="257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757322" y="2723474"/>
            <a:ext cx="409388" cy="257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585619" y="2694852"/>
            <a:ext cx="390347" cy="333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729421" y="4230849"/>
            <a:ext cx="409388" cy="257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358005" y="4202430"/>
            <a:ext cx="276225" cy="295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938545" y="4230849"/>
            <a:ext cx="228495" cy="267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5852528" y="4230849"/>
            <a:ext cx="228495" cy="267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6585619" y="4202228"/>
            <a:ext cx="390347" cy="333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80" y="4790350"/>
            <a:ext cx="11520000" cy="14550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矩形 16"/>
          <p:cNvSpPr/>
          <p:nvPr>
            <p:custDataLst>
              <p:tags r:id="rId4"/>
            </p:custDataLst>
          </p:nvPr>
        </p:nvSpPr>
        <p:spPr bwMode="white">
          <a:xfrm>
            <a:off x="3747444" y="5718916"/>
            <a:ext cx="409388" cy="258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5"/>
            </p:custDataLst>
          </p:nvPr>
        </p:nvSpPr>
        <p:spPr bwMode="white">
          <a:xfrm>
            <a:off x="4375785" y="5689600"/>
            <a:ext cx="276225" cy="335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6"/>
            </p:custDataLst>
          </p:nvPr>
        </p:nvSpPr>
        <p:spPr bwMode="white">
          <a:xfrm>
            <a:off x="4956568" y="5718916"/>
            <a:ext cx="228495" cy="258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7"/>
            </p:custDataLst>
          </p:nvPr>
        </p:nvSpPr>
        <p:spPr bwMode="white">
          <a:xfrm>
            <a:off x="5861031" y="5718916"/>
            <a:ext cx="238016" cy="258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8"/>
            </p:custDataLst>
          </p:nvPr>
        </p:nvSpPr>
        <p:spPr bwMode="white">
          <a:xfrm>
            <a:off x="6594122" y="5690197"/>
            <a:ext cx="399867" cy="335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ldLvl="0" animBg="1"/>
      <p:bldP spid="14" grpId="0" animBg="1"/>
      <p:bldP spid="15" grpId="0" animBg="1"/>
      <p:bldP spid="16" grpId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799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491735" y="2312298"/>
            <a:ext cx="7321388" cy="1020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49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139471" y="3235422"/>
            <a:ext cx="6416925" cy="1009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-17235"/>
            <a:ext cx="11520000" cy="4984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577421" y="3213460"/>
            <a:ext cx="5893289" cy="1686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75" y="4771300"/>
            <a:ext cx="11520000" cy="2021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2555240" y="5571490"/>
            <a:ext cx="5360035" cy="1145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COMMONDATA" val="eyJoZGlkIjoiYTNjM2EwNWJlZTJhNGZjOTUwNGJmNTFmZWFlMWExNzk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6</cp:revision>
  <dcterms:created xsi:type="dcterms:W3CDTF">2023-07-03T01:47:00Z</dcterms:created>
  <dcterms:modified xsi:type="dcterms:W3CDTF">2023-07-05T02:31:51Z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