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23895" y="3462020"/>
            <a:ext cx="57435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26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01322" y="2749932"/>
            <a:ext cx="238016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67107" y="2749932"/>
            <a:ext cx="238016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32892" y="2759462"/>
            <a:ext cx="228496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98677" y="2749932"/>
            <a:ext cx="409388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29950" y="3483757"/>
            <a:ext cx="409388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14776" y="3483757"/>
            <a:ext cx="380826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32892" y="3483757"/>
            <a:ext cx="409388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98677" y="3483757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663107" y="4227112"/>
            <a:ext cx="228495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347933" y="4227112"/>
            <a:ext cx="399867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994677" y="4227112"/>
            <a:ext cx="409388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831834" y="4227112"/>
            <a:ext cx="409388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834479" y="4960938"/>
            <a:ext cx="238016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528826" y="4960938"/>
            <a:ext cx="333223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985157" y="4960938"/>
            <a:ext cx="238015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831834" y="4960938"/>
            <a:ext cx="418909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87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1760996"/>
            <a:ext cx="228495" cy="25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00528" y="1751445"/>
            <a:ext cx="238016" cy="267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47471" y="1751445"/>
            <a:ext cx="409388" cy="267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13256" y="1751445"/>
            <a:ext cx="418909" cy="267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34743" y="2486828"/>
            <a:ext cx="238016" cy="25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67371" y="2486828"/>
            <a:ext cx="238016" cy="25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47471" y="2486828"/>
            <a:ext cx="418909" cy="25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32297" y="2486828"/>
            <a:ext cx="399867" cy="25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-90"/>
            <a:ext cx="11520000" cy="3979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35075" y="1905635"/>
            <a:ext cx="5168265" cy="135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63480"/>
            <a:ext cx="11520000" cy="377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767173" y="4919084"/>
            <a:ext cx="6331239" cy="1812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