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2" r:id="rId6"/>
    <p:sldId id="261" r:id="rId7"/>
    <p:sldId id="260" r:id="rId8"/>
    <p:sldId id="257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9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tags" Target="../tags/tag18.xml"/><Relationship Id="rId2" Type="http://schemas.openxmlformats.org/officeDocument/2006/relationships/image" Target="../media/image8.png"/><Relationship Id="rId1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62915" y="1168400"/>
            <a:ext cx="11266170" cy="17760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56845" y="3533775"/>
            <a:ext cx="11877675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5733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0" name="矩形 9"/>
          <p:cNvSpPr/>
          <p:nvPr/>
        </p:nvSpPr>
        <p:spPr bwMode="white">
          <a:xfrm>
            <a:off x="1368297" y="3683515"/>
            <a:ext cx="238016" cy="2572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2710710" y="2825906"/>
            <a:ext cx="418909" cy="2572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>
            <p:custDataLst>
              <p:tags r:id="rId3"/>
            </p:custDataLst>
          </p:nvPr>
        </p:nvSpPr>
        <p:spPr bwMode="white">
          <a:xfrm>
            <a:off x="4053123" y="3683515"/>
            <a:ext cx="238016" cy="2572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>
            <p:custDataLst>
              <p:tags r:id="rId4"/>
            </p:custDataLst>
          </p:nvPr>
        </p:nvSpPr>
        <p:spPr bwMode="white">
          <a:xfrm>
            <a:off x="5376495" y="2825906"/>
            <a:ext cx="247537" cy="24775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>
            <p:custDataLst>
              <p:tags r:id="rId5"/>
            </p:custDataLst>
          </p:nvPr>
        </p:nvSpPr>
        <p:spPr bwMode="white">
          <a:xfrm>
            <a:off x="6690347" y="3693044"/>
            <a:ext cx="228495" cy="24775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>
            <p:custDataLst>
              <p:tags r:id="rId6"/>
            </p:custDataLst>
          </p:nvPr>
        </p:nvSpPr>
        <p:spPr bwMode="white">
          <a:xfrm>
            <a:off x="8023239" y="2816377"/>
            <a:ext cx="418909" cy="26681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7"/>
            </p:custDataLst>
          </p:nvPr>
        </p:nvSpPr>
        <p:spPr bwMode="white">
          <a:xfrm>
            <a:off x="9213322" y="3683515"/>
            <a:ext cx="428429" cy="2572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8"/>
            </p:custDataLst>
          </p:nvPr>
        </p:nvSpPr>
        <p:spPr bwMode="white">
          <a:xfrm>
            <a:off x="10584297" y="2816377"/>
            <a:ext cx="238016" cy="26681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74219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0" name="矩形 9"/>
          <p:cNvSpPr/>
          <p:nvPr/>
        </p:nvSpPr>
        <p:spPr bwMode="white">
          <a:xfrm>
            <a:off x="2882082" y="3881342"/>
            <a:ext cx="247537" cy="24757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3862710" y="3348103"/>
            <a:ext cx="409388" cy="25709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>
            <p:custDataLst>
              <p:tags r:id="rId3"/>
            </p:custDataLst>
          </p:nvPr>
        </p:nvSpPr>
        <p:spPr bwMode="white">
          <a:xfrm>
            <a:off x="4871900" y="2843431"/>
            <a:ext cx="371305" cy="25709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>
            <p:custDataLst>
              <p:tags r:id="rId4"/>
            </p:custDataLst>
          </p:nvPr>
        </p:nvSpPr>
        <p:spPr bwMode="white">
          <a:xfrm>
            <a:off x="6233355" y="2310193"/>
            <a:ext cx="418909" cy="25709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>
            <p:custDataLst>
              <p:tags r:id="rId5"/>
            </p:custDataLst>
          </p:nvPr>
        </p:nvSpPr>
        <p:spPr bwMode="white">
          <a:xfrm>
            <a:off x="7794743" y="2833909"/>
            <a:ext cx="428429" cy="26661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>
            <p:custDataLst>
              <p:tags r:id="rId6"/>
            </p:custDataLst>
          </p:nvPr>
        </p:nvSpPr>
        <p:spPr bwMode="white">
          <a:xfrm>
            <a:off x="8756330" y="3348103"/>
            <a:ext cx="228495" cy="25709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>
            <p:custDataLst>
              <p:tags r:id="rId7"/>
            </p:custDataLst>
          </p:nvPr>
        </p:nvSpPr>
        <p:spPr bwMode="white">
          <a:xfrm>
            <a:off x="9603669" y="3871820"/>
            <a:ext cx="238016" cy="26661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541833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3558049" y="4900405"/>
            <a:ext cx="3579768" cy="10474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263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3567570" y="2457831"/>
            <a:ext cx="380826" cy="2673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548198" y="2457831"/>
            <a:ext cx="228495" cy="2578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5452661" y="2457831"/>
            <a:ext cx="238016" cy="2673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6280958" y="2457831"/>
            <a:ext cx="409388" cy="2578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7118776" y="2429186"/>
            <a:ext cx="2142149" cy="34374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COMMONDATA" val="eyJoZGlkIjoiYTNjM2EwNWJlZTJhNGZjOTUwNGJmNTFmZWFlMWExNzk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优雅如花卉</cp:lastModifiedBy>
  <cp:revision>6</cp:revision>
  <dcterms:created xsi:type="dcterms:W3CDTF">2023-07-03T01:47:00Z</dcterms:created>
  <dcterms:modified xsi:type="dcterms:W3CDTF">2023-07-05T02:28:08Z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