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5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2915" y="1168400"/>
            <a:ext cx="11266170" cy="17760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00045" y="3509645"/>
            <a:ext cx="6391275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422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654175" y="3358515"/>
            <a:ext cx="9025890" cy="335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96727" y="4751032"/>
            <a:ext cx="8816131" cy="314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05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82413" y="1901121"/>
            <a:ext cx="228495" cy="257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033752" y="1901121"/>
            <a:ext cx="399867" cy="257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22776" y="1901121"/>
            <a:ext cx="238016" cy="257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882413" y="2748862"/>
            <a:ext cx="228495" cy="257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833487" y="2748862"/>
            <a:ext cx="228495" cy="257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708727" y="2748862"/>
            <a:ext cx="238016" cy="257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88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900793" y="3703728"/>
            <a:ext cx="409388" cy="266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519295" y="3675380"/>
            <a:ext cx="276225" cy="294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00396" y="3703728"/>
            <a:ext cx="238016" cy="266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014380" y="3703728"/>
            <a:ext cx="247537" cy="257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928363" y="3675130"/>
            <a:ext cx="390347" cy="333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ldLvl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64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39206" y="1474056"/>
            <a:ext cx="3665454" cy="906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939206" y="3201705"/>
            <a:ext cx="3227504" cy="916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2023-07-05T02:25:07Z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