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5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2915" y="1168400"/>
            <a:ext cx="11266170" cy="1776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85745" y="3505200"/>
            <a:ext cx="661987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73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47537" y="2847975"/>
            <a:ext cx="228495" cy="25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52000" y="2847975"/>
            <a:ext cx="228496" cy="25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99338" y="2847975"/>
            <a:ext cx="399867" cy="25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13322" y="2847975"/>
            <a:ext cx="399867" cy="25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93950" y="2847975"/>
            <a:ext cx="218975" cy="25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098413" y="2847975"/>
            <a:ext cx="228496" cy="25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38016" y="3697257"/>
            <a:ext cx="228495" cy="24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452000" y="3687714"/>
            <a:ext cx="228496" cy="25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299338" y="3687714"/>
            <a:ext cx="399867" cy="25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213322" y="3687714"/>
            <a:ext cx="399867" cy="25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184429" y="3697257"/>
            <a:ext cx="228495" cy="24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1098413" y="3687714"/>
            <a:ext cx="228496" cy="25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80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72892" y="1940130"/>
            <a:ext cx="228495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33487" y="1940130"/>
            <a:ext cx="228495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22776" y="1940130"/>
            <a:ext cx="238016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53785" y="2902888"/>
            <a:ext cx="238016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23966" y="2902888"/>
            <a:ext cx="247537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22776" y="2902888"/>
            <a:ext cx="238016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82148" y="4475712"/>
            <a:ext cx="380826" cy="247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19371" y="4466180"/>
            <a:ext cx="409388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85157" y="4466180"/>
            <a:ext cx="409388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660462" y="4466180"/>
            <a:ext cx="409388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663107" y="5162036"/>
            <a:ext cx="409388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319371" y="5162036"/>
            <a:ext cx="428429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994677" y="5162036"/>
            <a:ext cx="352264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660462" y="5162036"/>
            <a:ext cx="409388" cy="257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46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31900" y="2397760"/>
            <a:ext cx="6139180" cy="136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27543" y="5303327"/>
            <a:ext cx="3742380" cy="1015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