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1" r:id="rId6"/>
    <p:sldId id="260" r:id="rId7"/>
    <p:sldId id="257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tags" Target="../tags/tag11.xml"/><Relationship Id="rId2" Type="http://schemas.openxmlformats.org/officeDocument/2006/relationships/image" Target="../media/image7.png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2915" y="1168400"/>
            <a:ext cx="11266170" cy="17760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171700" y="3538220"/>
            <a:ext cx="7848600" cy="10382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3129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1522095" y="2804795"/>
            <a:ext cx="643255" cy="4705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768165" y="3871416"/>
            <a:ext cx="1428099" cy="257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1768165" y="4547400"/>
            <a:ext cx="1428099" cy="257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5500264" y="2871722"/>
            <a:ext cx="399867" cy="3332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3"/>
            </p:custDataLst>
          </p:nvPr>
        </p:nvSpPr>
        <p:spPr bwMode="white">
          <a:xfrm>
            <a:off x="5262247" y="3871416"/>
            <a:ext cx="1466181" cy="257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4"/>
            </p:custDataLst>
          </p:nvPr>
        </p:nvSpPr>
        <p:spPr bwMode="white">
          <a:xfrm>
            <a:off x="5252727" y="4547400"/>
            <a:ext cx="1475702" cy="257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5"/>
            </p:custDataLst>
          </p:nvPr>
        </p:nvSpPr>
        <p:spPr bwMode="white">
          <a:xfrm>
            <a:off x="9346611" y="2871722"/>
            <a:ext cx="1094876" cy="3427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>
            <p:custDataLst>
              <p:tags r:id="rId6"/>
            </p:custDataLst>
          </p:nvPr>
        </p:nvSpPr>
        <p:spPr bwMode="white">
          <a:xfrm>
            <a:off x="8737289" y="3871416"/>
            <a:ext cx="1485223" cy="257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>
            <p:custDataLst>
              <p:tags r:id="rId7"/>
            </p:custDataLst>
          </p:nvPr>
        </p:nvSpPr>
        <p:spPr bwMode="white">
          <a:xfrm>
            <a:off x="8737289" y="4547400"/>
            <a:ext cx="1485223" cy="257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1" grpId="0" animBg="1"/>
      <p:bldP spid="14" grpId="0" animBg="1"/>
      <p:bldP spid="2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2129950" y="1633983"/>
            <a:ext cx="409388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795735" y="1633983"/>
            <a:ext cx="409388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452000" y="1633983"/>
            <a:ext cx="418909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0660462" y="1633983"/>
            <a:ext cx="361785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2129950" y="2300429"/>
            <a:ext cx="361785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4786214" y="2300429"/>
            <a:ext cx="409388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7452000" y="2300429"/>
            <a:ext cx="228496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0660462" y="2300429"/>
            <a:ext cx="409388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2148991" y="2976396"/>
            <a:ext cx="399867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4795735" y="2976396"/>
            <a:ext cx="409388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7461520" y="2976396"/>
            <a:ext cx="361785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10650942" y="2976396"/>
            <a:ext cx="418909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2444132" y="4747239"/>
            <a:ext cx="228495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/>
        </p:nvSpPr>
        <p:spPr bwMode="white">
          <a:xfrm>
            <a:off x="5938214" y="4747239"/>
            <a:ext cx="238016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/>
        </p:nvSpPr>
        <p:spPr bwMode="white">
          <a:xfrm>
            <a:off x="8937223" y="4747239"/>
            <a:ext cx="228495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/>
        </p:nvSpPr>
        <p:spPr bwMode="white">
          <a:xfrm>
            <a:off x="2434611" y="5804033"/>
            <a:ext cx="238016" cy="2665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/>
        </p:nvSpPr>
        <p:spPr bwMode="white">
          <a:xfrm>
            <a:off x="5452661" y="5804033"/>
            <a:ext cx="218975" cy="25705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3" name="矩形 22"/>
          <p:cNvSpPr/>
          <p:nvPr/>
        </p:nvSpPr>
        <p:spPr bwMode="white">
          <a:xfrm>
            <a:off x="8927702" y="5813553"/>
            <a:ext cx="257058" cy="2475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78640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1777685" y="3256987"/>
            <a:ext cx="5188760" cy="10109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COMMONDATA" val="eyJoZGlkIjoiYTNjM2EwNWJlZTJhNGZjOTUwNGJmNTFmZWFlMWExNzk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6</cp:revision>
  <dcterms:created xsi:type="dcterms:W3CDTF">2023-07-03T01:47:00Z</dcterms:created>
  <dcterms:modified xsi:type="dcterms:W3CDTF">2023-07-05T02:13:34Z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