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9" r:id="rId4"/>
    <p:sldId id="258" r:id="rId5"/>
    <p:sldId id="261" r:id="rId6"/>
    <p:sldId id="260" r:id="rId7"/>
    <p:sldId id="257" r:id="rId8"/>
  </p:sldIdLst>
  <p:sldSz cx="12192000" cy="6858000"/>
  <p:notesSz cx="6858000" cy="9144000"/>
  <p:custDataLst>
    <p:tags r:id="rId12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54" d="100"/>
          <a:sy n="54" d="100"/>
        </p:scale>
        <p:origin x="4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presProps" Target="presProps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2" Type="http://schemas.openxmlformats.org/officeDocument/2006/relationships/tags" Target="tags/tag12.xml"/><Relationship Id="rId11" Type="http://schemas.openxmlformats.org/officeDocument/2006/relationships/tableStyles" Target="tableStyles.xml"/><Relationship Id="rId10" Type="http://schemas.openxmlformats.org/officeDocument/2006/relationships/viewProps" Target="viewProp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3.png"/><Relationship Id="rId3" Type="http://schemas.openxmlformats.org/officeDocument/2006/relationships/tags" Target="../tags/tag3.xml"/><Relationship Id="rId2" Type="http://schemas.openxmlformats.org/officeDocument/2006/relationships/image" Target="../media/image2.png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7" Type="http://schemas.openxmlformats.org/officeDocument/2006/relationships/tags" Target="../tags/tag9.xml"/><Relationship Id="rId6" Type="http://schemas.openxmlformats.org/officeDocument/2006/relationships/tags" Target="../tags/tag8.xml"/><Relationship Id="rId5" Type="http://schemas.openxmlformats.org/officeDocument/2006/relationships/tags" Target="../tags/tag7.xml"/><Relationship Id="rId4" Type="http://schemas.openxmlformats.org/officeDocument/2006/relationships/tags" Target="../tags/tag6.xml"/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2.xml"/><Relationship Id="rId4" Type="http://schemas.openxmlformats.org/officeDocument/2006/relationships/image" Target="../media/image8.png"/><Relationship Id="rId3" Type="http://schemas.openxmlformats.org/officeDocument/2006/relationships/tags" Target="../tags/tag11.xml"/><Relationship Id="rId2" Type="http://schemas.openxmlformats.org/officeDocument/2006/relationships/image" Target="../media/image7.png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635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462915" y="1168400"/>
            <a:ext cx="11266170" cy="1776095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2171700" y="3538220"/>
            <a:ext cx="7848600" cy="10382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43129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7" name="矩形 6"/>
          <p:cNvSpPr/>
          <p:nvPr/>
        </p:nvSpPr>
        <p:spPr bwMode="white">
          <a:xfrm>
            <a:off x="1522095" y="2804795"/>
            <a:ext cx="643255" cy="470535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1768165" y="3871416"/>
            <a:ext cx="1428099" cy="257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1768165" y="4547400"/>
            <a:ext cx="1428099" cy="257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" name="矩形 1"/>
          <p:cNvSpPr/>
          <p:nvPr>
            <p:custDataLst>
              <p:tags r:id="rId2"/>
            </p:custDataLst>
          </p:nvPr>
        </p:nvSpPr>
        <p:spPr bwMode="white">
          <a:xfrm>
            <a:off x="5500264" y="2871722"/>
            <a:ext cx="399867" cy="333231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7" name="矩形 16"/>
          <p:cNvSpPr/>
          <p:nvPr>
            <p:custDataLst>
              <p:tags r:id="rId3"/>
            </p:custDataLst>
          </p:nvPr>
        </p:nvSpPr>
        <p:spPr bwMode="white">
          <a:xfrm>
            <a:off x="5262247" y="3871416"/>
            <a:ext cx="1466181" cy="257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>
            <p:custDataLst>
              <p:tags r:id="rId4"/>
            </p:custDataLst>
          </p:nvPr>
        </p:nvSpPr>
        <p:spPr bwMode="white">
          <a:xfrm>
            <a:off x="5252727" y="4547400"/>
            <a:ext cx="1475702" cy="257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>
            <p:custDataLst>
              <p:tags r:id="rId5"/>
            </p:custDataLst>
          </p:nvPr>
        </p:nvSpPr>
        <p:spPr bwMode="white">
          <a:xfrm>
            <a:off x="9346611" y="2871722"/>
            <a:ext cx="1094876" cy="342752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>
            <p:custDataLst>
              <p:tags r:id="rId6"/>
            </p:custDataLst>
          </p:nvPr>
        </p:nvSpPr>
        <p:spPr bwMode="white">
          <a:xfrm>
            <a:off x="8737289" y="3871416"/>
            <a:ext cx="1485223" cy="257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  <p:sp useBgFill="1">
        <p:nvSpPr>
          <p:cNvPr id="21" name="矩形 20"/>
          <p:cNvSpPr/>
          <p:nvPr>
            <p:custDataLst>
              <p:tags r:id="rId7"/>
            </p:custDataLst>
          </p:nvPr>
        </p:nvSpPr>
        <p:spPr bwMode="white">
          <a:xfrm>
            <a:off x="8737289" y="4547400"/>
            <a:ext cx="1485223" cy="257064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ldLvl="0" animBg="1"/>
      <p:bldP spid="11" grpId="0" animBg="1"/>
      <p:bldP spid="14" grpId="0" animBg="1"/>
      <p:bldP spid="2" grpId="0" bldLvl="0" animBg="1"/>
      <p:bldP spid="17" grpId="0" bldLvl="0" animBg="1"/>
      <p:bldP spid="18" grpId="0" bldLvl="0" animBg="1"/>
      <p:bldP spid="19" grpId="0" bldLvl="0" animBg="1"/>
      <p:bldP spid="20" grpId="0" bldLvl="0" animBg="1"/>
      <p:bldP spid="21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5760000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5" name="矩形 4"/>
          <p:cNvSpPr/>
          <p:nvPr/>
        </p:nvSpPr>
        <p:spPr bwMode="white">
          <a:xfrm>
            <a:off x="2129950" y="1633983"/>
            <a:ext cx="409388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6" name="矩形 5"/>
          <p:cNvSpPr/>
          <p:nvPr/>
        </p:nvSpPr>
        <p:spPr bwMode="white">
          <a:xfrm>
            <a:off x="4795735" y="1633983"/>
            <a:ext cx="409388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7" name="矩形 6"/>
          <p:cNvSpPr/>
          <p:nvPr/>
        </p:nvSpPr>
        <p:spPr bwMode="white">
          <a:xfrm>
            <a:off x="7452000" y="1633983"/>
            <a:ext cx="418909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8" name="矩形 7"/>
          <p:cNvSpPr/>
          <p:nvPr/>
        </p:nvSpPr>
        <p:spPr bwMode="white">
          <a:xfrm>
            <a:off x="10660462" y="1633983"/>
            <a:ext cx="361785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9" name="矩形 8"/>
          <p:cNvSpPr/>
          <p:nvPr/>
        </p:nvSpPr>
        <p:spPr bwMode="white">
          <a:xfrm>
            <a:off x="2129950" y="2300429"/>
            <a:ext cx="361785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0" name="矩形 9"/>
          <p:cNvSpPr/>
          <p:nvPr/>
        </p:nvSpPr>
        <p:spPr bwMode="white">
          <a:xfrm>
            <a:off x="4786214" y="2300429"/>
            <a:ext cx="409388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1" name="矩形 10"/>
          <p:cNvSpPr/>
          <p:nvPr/>
        </p:nvSpPr>
        <p:spPr bwMode="white">
          <a:xfrm>
            <a:off x="7452000" y="2300429"/>
            <a:ext cx="228496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2" name="矩形 11"/>
          <p:cNvSpPr/>
          <p:nvPr/>
        </p:nvSpPr>
        <p:spPr bwMode="white">
          <a:xfrm>
            <a:off x="10660462" y="2300429"/>
            <a:ext cx="409388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3" name="矩形 12"/>
          <p:cNvSpPr/>
          <p:nvPr/>
        </p:nvSpPr>
        <p:spPr bwMode="white">
          <a:xfrm>
            <a:off x="2148991" y="2976396"/>
            <a:ext cx="399867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4" name="矩形 13"/>
          <p:cNvSpPr/>
          <p:nvPr/>
        </p:nvSpPr>
        <p:spPr bwMode="white">
          <a:xfrm>
            <a:off x="4795735" y="2976396"/>
            <a:ext cx="409388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5" name="矩形 14"/>
          <p:cNvSpPr/>
          <p:nvPr/>
        </p:nvSpPr>
        <p:spPr bwMode="white">
          <a:xfrm>
            <a:off x="7461520" y="2976396"/>
            <a:ext cx="361785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6" name="矩形 15"/>
          <p:cNvSpPr/>
          <p:nvPr/>
        </p:nvSpPr>
        <p:spPr bwMode="white">
          <a:xfrm>
            <a:off x="10650942" y="2976396"/>
            <a:ext cx="418909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8" name="矩形 17"/>
          <p:cNvSpPr/>
          <p:nvPr/>
        </p:nvSpPr>
        <p:spPr bwMode="white">
          <a:xfrm>
            <a:off x="2444132" y="4747239"/>
            <a:ext cx="228495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19" name="矩形 18"/>
          <p:cNvSpPr/>
          <p:nvPr/>
        </p:nvSpPr>
        <p:spPr bwMode="white">
          <a:xfrm>
            <a:off x="5938214" y="4747239"/>
            <a:ext cx="238016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0" name="矩形 19"/>
          <p:cNvSpPr/>
          <p:nvPr/>
        </p:nvSpPr>
        <p:spPr bwMode="white">
          <a:xfrm>
            <a:off x="8937223" y="4747239"/>
            <a:ext cx="228495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1" name="矩形 20"/>
          <p:cNvSpPr/>
          <p:nvPr/>
        </p:nvSpPr>
        <p:spPr bwMode="white">
          <a:xfrm>
            <a:off x="2434611" y="5804033"/>
            <a:ext cx="238016" cy="266578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2" name="矩形 21"/>
          <p:cNvSpPr/>
          <p:nvPr/>
        </p:nvSpPr>
        <p:spPr bwMode="white">
          <a:xfrm>
            <a:off x="5452661" y="5804033"/>
            <a:ext cx="218975" cy="25705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 useBgFill="1">
        <p:nvSpPr>
          <p:cNvPr id="23" name="矩形 22"/>
          <p:cNvSpPr/>
          <p:nvPr/>
        </p:nvSpPr>
        <p:spPr bwMode="white">
          <a:xfrm>
            <a:off x="8927702" y="5813553"/>
            <a:ext cx="257058" cy="247537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g_16777215"/>
          <p:cNvPicPr>
            <a:picLocks noChangeAspect="1"/>
          </p:cNvPicPr>
          <p:nvPr/>
        </p:nvPicPr>
        <p:blipFill>
          <a:blip r:embed="rId1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000" y="720000"/>
            <a:ext cx="11520000" cy="3786406"/>
          </a:xfrm>
          <a:prstGeom prst="rect">
            <a:avLst/>
          </a:prstGeom>
          <a:solidFill>
            <a:schemeClr val="accent1">
              <a:alpha val="0"/>
            </a:schemeClr>
          </a:solidFill>
        </p:spPr>
      </p:pic>
      <p:sp useBgFill="1">
        <p:nvSpPr>
          <p:cNvPr id="6" name="矩形 5"/>
          <p:cNvSpPr/>
          <p:nvPr/>
        </p:nvSpPr>
        <p:spPr bwMode="white">
          <a:xfrm>
            <a:off x="1777685" y="3256987"/>
            <a:ext cx="5188760" cy="1010979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accent1">
                    <a:shade val="15000"/>
                  </a:schemeClr>
                </a:solidFill>
                <a:prstDash val="solid"/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图片 1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2"/>
          <a:stretch>
            <a:fillRect/>
          </a:stretch>
        </p:blipFill>
        <p:spPr>
          <a:xfrm>
            <a:off x="2540" y="0"/>
            <a:ext cx="12189460" cy="68326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3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594860" y="3961765"/>
            <a:ext cx="2538730" cy="1950720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p="http://schemas.openxmlformats.org/presentationml/2006/main">
  <p:tag name="KSO_WM_BEAUTIFY_FLAG" val=""/>
</p:tagLst>
</file>

<file path=ppt/tags/tag10.xml><?xml version="1.0" encoding="utf-8"?>
<p:tagLst xmlns:p="http://schemas.openxmlformats.org/presentationml/2006/main">
  <p:tag name="KSO_WM_UNIT_PLACING_PICTURE_USER_VIEWPORT" val="{&quot;height&quot;:9852,&quot;width&quot;:11112}"/>
  <p:tag name="KSO_WM_BEAUTIFY_FLAG" val=""/>
</p:tagLst>
</file>

<file path=ppt/tags/tag11.xml><?xml version="1.0" encoding="utf-8"?>
<p:tagLst xmlns:p="http://schemas.openxmlformats.org/presentationml/2006/main">
  <p:tag name="KSO_WM_BEAUTIFY_FLAG" val=""/>
</p:tagLst>
</file>

<file path=ppt/tags/tag12.xml><?xml version="1.0" encoding="utf-8"?>
<p:tagLst xmlns:p="http://schemas.openxmlformats.org/presentationml/2006/main">
  <p:tag name="COMMONDATA" val="eyJoZGlkIjoiYTNjM2EwNWJlZTJhNGZjOTUwNGJmNTFmZWFlMWExNzkifQ=="/>
</p:tagLst>
</file>

<file path=ppt/tags/tag2.xml><?xml version="1.0" encoding="utf-8"?>
<p:tagLst xmlns:p="http://schemas.openxmlformats.org/presentationml/2006/main">
  <p:tag name="KSO_WM_BEAUTIFY_FLAG" val=""/>
</p:tagLst>
</file>

<file path=ppt/tags/tag3.xml><?xml version="1.0" encoding="utf-8"?>
<p:tagLst xmlns:p="http://schemas.openxmlformats.org/presentationml/2006/main">
  <p:tag name="KSO_WM_BEAUTIFY_FLAG" val=""/>
</p:tagLst>
</file>

<file path=ppt/tags/tag4.xml><?xml version="1.0" encoding="utf-8"?>
<p:tagLst xmlns:p="http://schemas.openxmlformats.org/presentationml/2006/main">
  <p:tag name="KSO_WM_BEAUTIFY_FLAG" val=""/>
</p:tagLst>
</file>

<file path=ppt/tags/tag5.xml><?xml version="1.0" encoding="utf-8"?>
<p:tagLst xmlns:p="http://schemas.openxmlformats.org/presentationml/2006/main">
  <p:tag name="KSO_WM_BEAUTIFY_FLAG" val=""/>
</p:tagLst>
</file>

<file path=ppt/tags/tag6.xml><?xml version="1.0" encoding="utf-8"?>
<p:tagLst xmlns:p="http://schemas.openxmlformats.org/presentationml/2006/main">
  <p:tag name="KSO_WM_BEAUTIFY_FLAG" val=""/>
</p:tagLst>
</file>

<file path=ppt/tags/tag7.xml><?xml version="1.0" encoding="utf-8"?>
<p:tagLst xmlns:p="http://schemas.openxmlformats.org/presentationml/2006/main">
  <p:tag name="KSO_WM_BEAUTIFY_FLAG" val=""/>
</p:tagLst>
</file>

<file path=ppt/tags/tag8.xml><?xml version="1.0" encoding="utf-8"?>
<p:tagLst xmlns:p="http://schemas.openxmlformats.org/presentationml/2006/main">
  <p:tag name="KSO_WM_BEAUTIFY_FLAG" val=""/>
</p:tagLst>
</file>

<file path=ppt/tags/tag9.xml><?xml version="1.0" encoding="utf-8"?>
<p:tagLst xmlns:p="http://schemas.openxmlformats.org/presentationml/2006/main">
  <p:tag name="KSO_WM_BEAUTIFY_FLAG" val="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演示</Application>
  <PresentationFormat>宽屏</PresentationFormat>
  <Paragraphs>0</Paragraphs>
  <Slides>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6</vt:i4>
      </vt:variant>
    </vt:vector>
  </HeadingPairs>
  <TitlesOfParts>
    <vt:vector size="13" baseType="lpstr">
      <vt:lpstr>Arial</vt:lpstr>
      <vt:lpstr>宋体</vt:lpstr>
      <vt:lpstr>Wingdings</vt:lpstr>
      <vt:lpstr>微软雅黑</vt:lpstr>
      <vt:lpstr>Arial Unicode MS</vt:lpstr>
      <vt:lpstr>Calibri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优雅如花卉</cp:lastModifiedBy>
  <cp:revision>6</cp:revision>
  <dcterms:created xsi:type="dcterms:W3CDTF">2023-07-03T01:47:00Z</dcterms:created>
  <dcterms:modified xsi:type="dcterms:W3CDTF">2023-07-05T02:13:34Z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01DCC7CAD5454ABAB5D1B07AD2ED20C0_12</vt:lpwstr>
  </property>
  <property fmtid="{D5CDD505-2E9C-101B-9397-08002B2CF9AE}" pid="3" name="KSOProductBuildVer">
    <vt:lpwstr>2052-11.1.0.14309</vt:lpwstr>
  </property>
</Properties>
</file>