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7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23820" y="1057275"/>
            <a:ext cx="6943725" cy="2076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00400" y="3486150"/>
            <a:ext cx="579120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52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11041" y="4367446"/>
            <a:ext cx="752132" cy="333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10115" y="4367446"/>
            <a:ext cx="752132" cy="333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13983" y="4367446"/>
            <a:ext cx="399867" cy="333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46479" y="4367446"/>
            <a:ext cx="390346" cy="333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44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82214" y="2273030"/>
            <a:ext cx="38082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61983" y="2273030"/>
            <a:ext cx="38082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70380" y="2273030"/>
            <a:ext cx="371305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82214" y="3378255"/>
            <a:ext cx="38082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905499" y="3378255"/>
            <a:ext cx="38082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9470389" y="3378255"/>
            <a:ext cx="38082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69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767173" y="3009557"/>
            <a:ext cx="3046611" cy="1783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46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328231" y="3309789"/>
            <a:ext cx="380826" cy="25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41685" y="3309789"/>
            <a:ext cx="380827" cy="25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2023-07-05T02:10:09Z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