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61" r:id="rId6"/>
    <p:sldId id="260" r:id="rId7"/>
    <p:sldId id="257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2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tags" Target="../tags/tag11.xml"/><Relationship Id="rId2" Type="http://schemas.openxmlformats.org/officeDocument/2006/relationships/image" Target="../media/image7.png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623820" y="1057275"/>
            <a:ext cx="6943725" cy="20764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757170" y="3495675"/>
            <a:ext cx="6677025" cy="10858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61356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6" name="矩形 5"/>
          <p:cNvSpPr/>
          <p:nvPr/>
        </p:nvSpPr>
        <p:spPr bwMode="white">
          <a:xfrm>
            <a:off x="9432297" y="3761497"/>
            <a:ext cx="437950" cy="36231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558715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8451669" y="1597165"/>
            <a:ext cx="238015" cy="2574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8461190" y="2235969"/>
            <a:ext cx="228495" cy="2574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8451669" y="2874774"/>
            <a:ext cx="238015" cy="2574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1615834" y="5391857"/>
            <a:ext cx="295140" cy="1525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2539338" y="4200056"/>
            <a:ext cx="228495" cy="2478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6" name="矩形 15"/>
          <p:cNvSpPr/>
          <p:nvPr>
            <p:custDataLst>
              <p:tags r:id="rId3"/>
            </p:custDataLst>
          </p:nvPr>
        </p:nvSpPr>
        <p:spPr bwMode="white">
          <a:xfrm>
            <a:off x="3986479" y="5391857"/>
            <a:ext cx="304661" cy="1525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7" name="矩形 16"/>
          <p:cNvSpPr/>
          <p:nvPr>
            <p:custDataLst>
              <p:tags r:id="rId4"/>
            </p:custDataLst>
          </p:nvPr>
        </p:nvSpPr>
        <p:spPr bwMode="white">
          <a:xfrm>
            <a:off x="2539338" y="5954386"/>
            <a:ext cx="228495" cy="2478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8" name="矩形 17"/>
          <p:cNvSpPr/>
          <p:nvPr>
            <p:custDataLst>
              <p:tags r:id="rId5"/>
            </p:custDataLst>
          </p:nvPr>
        </p:nvSpPr>
        <p:spPr bwMode="white">
          <a:xfrm>
            <a:off x="7242545" y="4915137"/>
            <a:ext cx="276098" cy="22882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19" name="矩形 18"/>
          <p:cNvSpPr/>
          <p:nvPr>
            <p:custDataLst>
              <p:tags r:id="rId6"/>
            </p:custDataLst>
          </p:nvPr>
        </p:nvSpPr>
        <p:spPr bwMode="white">
          <a:xfrm>
            <a:off x="8746809" y="4533760"/>
            <a:ext cx="314181" cy="20975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20" name="矩形 19"/>
          <p:cNvSpPr/>
          <p:nvPr>
            <p:custDataLst>
              <p:tags r:id="rId7"/>
            </p:custDataLst>
          </p:nvPr>
        </p:nvSpPr>
        <p:spPr bwMode="white">
          <a:xfrm>
            <a:off x="7632892" y="5744630"/>
            <a:ext cx="228496" cy="24789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2" grpId="0" animBg="1"/>
      <p:bldP spid="2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353617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7" name="矩形 6"/>
          <p:cNvSpPr/>
          <p:nvPr/>
        </p:nvSpPr>
        <p:spPr bwMode="white">
          <a:xfrm>
            <a:off x="3908552" y="3538923"/>
            <a:ext cx="243962" cy="253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9172502" y="3538923"/>
            <a:ext cx="243962" cy="253703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6479537" y="4168482"/>
            <a:ext cx="243962" cy="24430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/>
          <p:cNvSpPr/>
          <p:nvPr/>
        </p:nvSpPr>
        <p:spPr bwMode="white">
          <a:xfrm>
            <a:off x="4152900" y="5267960"/>
            <a:ext cx="4570730" cy="13423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COMMONDATA" val="eyJoZGlkIjoiYTNjM2EwNWJlZTJhNGZjOTUwNGJmNTFmZWFlMWExNzk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优雅如花卉</cp:lastModifiedBy>
  <cp:revision>6</cp:revision>
  <dcterms:created xsi:type="dcterms:W3CDTF">2023-07-03T01:47:00Z</dcterms:created>
  <dcterms:modified xsi:type="dcterms:W3CDTF">2023-07-05T02:07:58Z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